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73" r:id="rId1"/>
  </p:sldMasterIdLst>
  <p:notesMasterIdLst>
    <p:notesMasterId r:id="rId9"/>
  </p:notesMasterIdLst>
  <p:sldIdLst>
    <p:sldId id="256" r:id="rId2"/>
    <p:sldId id="258" r:id="rId3"/>
    <p:sldId id="268" r:id="rId4"/>
    <p:sldId id="269" r:id="rId5"/>
    <p:sldId id="260" r:id="rId6"/>
    <p:sldId id="263" r:id="rId7"/>
    <p:sldId id="267" r:id="rId8"/>
  </p:sldIdLst>
  <p:sldSz cx="12192000" cy="6858000"/>
  <p:notesSz cx="6858000" cy="9144000"/>
  <p:embeddedFontLst>
    <p:embeddedFont>
      <p:font typeface="Roboto" panose="020B0604020202020204" charset="0"/>
      <p:regular r:id="rId10"/>
      <p:bold r:id="rId11"/>
      <p:italic r:id="rId12"/>
      <p:boldItalic r:id="rId13"/>
    </p:embeddedFont>
    <p:embeddedFont>
      <p:font typeface="Haboro Slab Ext" panose="020B0604020202020204" charset="0"/>
      <p:regular r:id="rId14"/>
      <p:italic r:id="rId15"/>
    </p:embeddedFon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1BF"/>
    <a:srgbClr val="0AE5E5"/>
    <a:srgbClr val="41BCD3"/>
    <a:srgbClr val="039BB8"/>
    <a:srgbClr val="0096FF"/>
    <a:srgbClr val="27ABC4"/>
    <a:srgbClr val="368DC5"/>
    <a:srgbClr val="3ECAE6"/>
    <a:srgbClr val="FF9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3609" autoAdjust="0"/>
  </p:normalViewPr>
  <p:slideViewPr>
    <p:cSldViewPr snapToGrid="0" snapToObjects="1">
      <p:cViewPr>
        <p:scale>
          <a:sx n="72" d="100"/>
          <a:sy n="72" d="100"/>
        </p:scale>
        <p:origin x="-61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87C2F8-770F-F04A-BCF9-C37FEAC9D1E1}" type="datetimeFigureOut">
              <a:rPr lang="es-MX" smtClean="0"/>
              <a:t>15/12/2023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8CAC5-3AA8-E64E-8BC4-4C075D995F6B}" type="slidenum">
              <a:rPr lang="es-MX" smtClean="0"/>
              <a:t>‹Nº›</a:t>
            </a:fld>
            <a:endParaRPr lang="es-MX"/>
          </a:p>
        </p:txBody>
      </p:sp>
    </p:spTree>
    <p:extLst>
      <p:ext uri="{BB962C8B-B14F-4D97-AF65-F5344CB8AC3E}">
        <p14:creationId xmlns:p14="http://schemas.microsoft.com/office/powerpoint/2010/main" val="3993861205"/>
      </p:ext>
    </p:extLst>
  </p:cSld>
  <p:clrMap bg1="lt1" tx1="dk1" bg2="lt2" tx2="dk2" accent1="accent1" accent2="accent2" accent3="accent3" accent4="accent4" accent5="accent5" accent6="accent6" hlink="hlink" folHlink="folHlink"/>
  <p:notesStyle>
    <a:lvl1pPr marL="0" algn="l" defTabSz="1247333" rtl="0" eaLnBrk="1" latinLnBrk="0" hangingPunct="1">
      <a:defRPr sz="1637" kern="1200">
        <a:solidFill>
          <a:schemeClr val="tx1"/>
        </a:solidFill>
        <a:latin typeface="+mn-lt"/>
        <a:ea typeface="+mn-ea"/>
        <a:cs typeface="+mn-cs"/>
      </a:defRPr>
    </a:lvl1pPr>
    <a:lvl2pPr marL="623667" algn="l" defTabSz="1247333" rtl="0" eaLnBrk="1" latinLnBrk="0" hangingPunct="1">
      <a:defRPr sz="1637" kern="1200">
        <a:solidFill>
          <a:schemeClr val="tx1"/>
        </a:solidFill>
        <a:latin typeface="+mn-lt"/>
        <a:ea typeface="+mn-ea"/>
        <a:cs typeface="+mn-cs"/>
      </a:defRPr>
    </a:lvl2pPr>
    <a:lvl3pPr marL="1247333" algn="l" defTabSz="1247333" rtl="0" eaLnBrk="1" latinLnBrk="0" hangingPunct="1">
      <a:defRPr sz="1637" kern="1200">
        <a:solidFill>
          <a:schemeClr val="tx1"/>
        </a:solidFill>
        <a:latin typeface="+mn-lt"/>
        <a:ea typeface="+mn-ea"/>
        <a:cs typeface="+mn-cs"/>
      </a:defRPr>
    </a:lvl3pPr>
    <a:lvl4pPr marL="1871000" algn="l" defTabSz="1247333" rtl="0" eaLnBrk="1" latinLnBrk="0" hangingPunct="1">
      <a:defRPr sz="1637" kern="1200">
        <a:solidFill>
          <a:schemeClr val="tx1"/>
        </a:solidFill>
        <a:latin typeface="+mn-lt"/>
        <a:ea typeface="+mn-ea"/>
        <a:cs typeface="+mn-cs"/>
      </a:defRPr>
    </a:lvl4pPr>
    <a:lvl5pPr marL="2494666" algn="l" defTabSz="1247333" rtl="0" eaLnBrk="1" latinLnBrk="0" hangingPunct="1">
      <a:defRPr sz="1637" kern="1200">
        <a:solidFill>
          <a:schemeClr val="tx1"/>
        </a:solidFill>
        <a:latin typeface="+mn-lt"/>
        <a:ea typeface="+mn-ea"/>
        <a:cs typeface="+mn-cs"/>
      </a:defRPr>
    </a:lvl5pPr>
    <a:lvl6pPr marL="3118333" algn="l" defTabSz="1247333" rtl="0" eaLnBrk="1" latinLnBrk="0" hangingPunct="1">
      <a:defRPr sz="1637" kern="1200">
        <a:solidFill>
          <a:schemeClr val="tx1"/>
        </a:solidFill>
        <a:latin typeface="+mn-lt"/>
        <a:ea typeface="+mn-ea"/>
        <a:cs typeface="+mn-cs"/>
      </a:defRPr>
    </a:lvl6pPr>
    <a:lvl7pPr marL="3741999" algn="l" defTabSz="1247333" rtl="0" eaLnBrk="1" latinLnBrk="0" hangingPunct="1">
      <a:defRPr sz="1637" kern="1200">
        <a:solidFill>
          <a:schemeClr val="tx1"/>
        </a:solidFill>
        <a:latin typeface="+mn-lt"/>
        <a:ea typeface="+mn-ea"/>
        <a:cs typeface="+mn-cs"/>
      </a:defRPr>
    </a:lvl7pPr>
    <a:lvl8pPr marL="4365666" algn="l" defTabSz="1247333" rtl="0" eaLnBrk="1" latinLnBrk="0" hangingPunct="1">
      <a:defRPr sz="1637" kern="1200">
        <a:solidFill>
          <a:schemeClr val="tx1"/>
        </a:solidFill>
        <a:latin typeface="+mn-lt"/>
        <a:ea typeface="+mn-ea"/>
        <a:cs typeface="+mn-cs"/>
      </a:defRPr>
    </a:lvl8pPr>
    <a:lvl9pPr marL="4989332" algn="l" defTabSz="1247333" rtl="0" eaLnBrk="1" latinLnBrk="0" hangingPunct="1">
      <a:defRPr sz="16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798CAC5-3AA8-E64E-8BC4-4C075D995F6B}" type="slidenum">
              <a:rPr lang="es-MX" smtClean="0"/>
              <a:t>2</a:t>
            </a:fld>
            <a:endParaRPr lang="es-MX"/>
          </a:p>
        </p:txBody>
      </p:sp>
    </p:spTree>
    <p:extLst>
      <p:ext uri="{BB962C8B-B14F-4D97-AF65-F5344CB8AC3E}">
        <p14:creationId xmlns:p14="http://schemas.microsoft.com/office/powerpoint/2010/main" val="346433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647544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33469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959992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501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921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782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502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064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9079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593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ntenido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50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129756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201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ítulo y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420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329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179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079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942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760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501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ontenido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938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magen con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1802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12/15/2023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8965577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ítulo y texto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089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ítulo vertical y text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90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947294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12/15/2023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18534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12/15/2023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10705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09514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840172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a:t>Haz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12/15/2023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9263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‹Nº›</a:t>
            </a:fld>
            <a:endParaRPr lang="en-US" dirty="0"/>
          </a:p>
        </p:txBody>
      </p:sp>
    </p:spTree>
    <p:extLst>
      <p:ext uri="{BB962C8B-B14F-4D97-AF65-F5344CB8AC3E}">
        <p14:creationId xmlns:p14="http://schemas.microsoft.com/office/powerpoint/2010/main" val="18938825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61" r:id="rId13"/>
    <p:sldLayoutId id="2147483662" r:id="rId14"/>
    <p:sldLayoutId id="2147483663" r:id="rId15"/>
    <p:sldLayoutId id="2147483664" r:id="rId16"/>
    <p:sldLayoutId id="2147483665" r:id="rId17"/>
    <p:sldLayoutId id="2147483666" r:id="rId18"/>
    <p:sldLayoutId id="2147483668" r:id="rId19"/>
    <p:sldLayoutId id="2147483669" r:id="rId20"/>
    <p:sldLayoutId id="2147483670" r:id="rId21"/>
    <p:sldLayoutId id="2147483671" r:id="rId22"/>
    <p:sldLayoutId id="2147483650" r:id="rId23"/>
    <p:sldLayoutId id="2147483651" r:id="rId24"/>
    <p:sldLayoutId id="2147483652" r:id="rId25"/>
    <p:sldLayoutId id="2147483653" r:id="rId26"/>
    <p:sldLayoutId id="2147483654"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emf"/><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em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Google Shape;338;p45">
            <a:extLst>
              <a:ext uri="{FF2B5EF4-FFF2-40B4-BE49-F238E27FC236}">
                <a16:creationId xmlns:a16="http://schemas.microsoft.com/office/drawing/2014/main" xmlns="" id="{8CF581CE-F695-7F4E-BD26-9BD6CED63853}"/>
              </a:ext>
            </a:extLst>
          </p:cNvPr>
          <p:cNvSpPr txBox="1">
            <a:spLocks/>
          </p:cNvSpPr>
          <p:nvPr/>
        </p:nvSpPr>
        <p:spPr>
          <a:xfrm>
            <a:off x="5930121" y="4543730"/>
            <a:ext cx="6044165" cy="620778"/>
          </a:xfrm>
          <a:prstGeom prst="rect">
            <a:avLst/>
          </a:prstGeom>
        </p:spPr>
        <p:txBody>
          <a:bodyPr spcFirstLastPara="1" wrap="square" lIns="121862" tIns="121862" rIns="121862" bIns="121862"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3199" b="1" dirty="0">
                <a:solidFill>
                  <a:srgbClr val="002060"/>
                </a:solidFill>
                <a:latin typeface="Panton SemiBold" pitchFamily="2" charset="77"/>
                <a:ea typeface="Roboto Condensed" panose="02000000000000000000" pitchFamily="2" charset="0"/>
              </a:rPr>
              <a:t>Nombre del Médico Ponente</a:t>
            </a:r>
          </a:p>
        </p:txBody>
      </p:sp>
      <p:sp>
        <p:nvSpPr>
          <p:cNvPr id="11" name="CuadroTexto 10">
            <a:extLst>
              <a:ext uri="{FF2B5EF4-FFF2-40B4-BE49-F238E27FC236}">
                <a16:creationId xmlns:a16="http://schemas.microsoft.com/office/drawing/2014/main" xmlns="" id="{C74FEC3F-9990-BA4A-82E1-CDB99065C304}"/>
              </a:ext>
            </a:extLst>
          </p:cNvPr>
          <p:cNvSpPr txBox="1"/>
          <p:nvPr/>
        </p:nvSpPr>
        <p:spPr>
          <a:xfrm>
            <a:off x="5614681" y="3028757"/>
            <a:ext cx="5897581" cy="707758"/>
          </a:xfrm>
          <a:prstGeom prst="rect">
            <a:avLst/>
          </a:prstGeom>
          <a:noFill/>
        </p:spPr>
        <p:txBody>
          <a:bodyPr wrap="square">
            <a:spAutoFit/>
          </a:bodyPr>
          <a:lstStyle/>
          <a:p>
            <a:r>
              <a:rPr lang="es-MX" sz="3999" b="1" dirty="0">
                <a:solidFill>
                  <a:schemeClr val="bg1"/>
                </a:solidFill>
                <a:latin typeface="Panton" pitchFamily="2" charset="77"/>
              </a:rPr>
              <a:t>TÍTULO PONENCIA</a:t>
            </a:r>
          </a:p>
        </p:txBody>
      </p:sp>
    </p:spTree>
    <p:extLst>
      <p:ext uri="{BB962C8B-B14F-4D97-AF65-F5344CB8AC3E}">
        <p14:creationId xmlns:p14="http://schemas.microsoft.com/office/powerpoint/2010/main" val="135819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Google Shape;337;p45">
            <a:extLst>
              <a:ext uri="{FF2B5EF4-FFF2-40B4-BE49-F238E27FC236}">
                <a16:creationId xmlns:a16="http://schemas.microsoft.com/office/drawing/2014/main" xmlns="" id="{55F88432-AB6E-5545-96F3-12508656AF5E}"/>
              </a:ext>
            </a:extLst>
          </p:cNvPr>
          <p:cNvSpPr txBox="1">
            <a:spLocks/>
          </p:cNvSpPr>
          <p:nvPr/>
        </p:nvSpPr>
        <p:spPr>
          <a:xfrm>
            <a:off x="511040" y="2873801"/>
            <a:ext cx="5364199" cy="1826929"/>
          </a:xfrm>
          <a:prstGeom prst="rect">
            <a:avLst/>
          </a:prstGeom>
        </p:spPr>
        <p:txBody>
          <a:bodyPr spcFirstLastPara="1" wrap="square" lIns="121862" tIns="121862" rIns="121862" bIns="12186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ts val="1100"/>
            </a:pPr>
            <a:r>
              <a:rPr lang="es-MX" sz="1866" dirty="0">
                <a:solidFill>
                  <a:schemeClr val="tx1">
                    <a:lumMod val="65000"/>
                    <a:lumOff val="35000"/>
                  </a:schemeClr>
                </a:solidFill>
                <a:latin typeface="Roboto" panose="02000000000000000000" pitchFamily="2" charset="0"/>
                <a:ea typeface="Roboto" panose="02000000000000000000" pitchFamily="2"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2" name="Google Shape;290;p41">
            <a:extLst>
              <a:ext uri="{FF2B5EF4-FFF2-40B4-BE49-F238E27FC236}">
                <a16:creationId xmlns:a16="http://schemas.microsoft.com/office/drawing/2014/main" xmlns="" id="{2FCDE958-7B5E-1C42-9B1E-DF1D0D27D036}"/>
              </a:ext>
            </a:extLst>
          </p:cNvPr>
          <p:cNvSpPr txBox="1">
            <a:spLocks/>
          </p:cNvSpPr>
          <p:nvPr/>
        </p:nvSpPr>
        <p:spPr>
          <a:xfrm>
            <a:off x="510774" y="5026600"/>
            <a:ext cx="5364199" cy="911143"/>
          </a:xfrm>
          <a:prstGeom prst="rect">
            <a:avLst/>
          </a:prstGeom>
        </p:spPr>
        <p:txBody>
          <a:bodyPr spcFirstLastPara="1" wrap="square" lIns="121862" tIns="121862" rIns="121862" bIns="12186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ts val="1100"/>
            </a:pPr>
            <a:r>
              <a:rPr lang="es-MX" sz="1599" dirty="0">
                <a:solidFill>
                  <a:schemeClr val="tx1">
                    <a:lumMod val="65000"/>
                    <a:lumOff val="35000"/>
                  </a:schemeClr>
                </a:solidFill>
                <a:latin typeface="Roboto" panose="02000000000000000000" pitchFamily="2" charset="0"/>
                <a:ea typeface="Roboto" panose="02000000000000000000" pitchFamily="2" charset="0"/>
                <a:cs typeface="Times New Roman" panose="02020603050405020304" pitchFamily="18" charset="0"/>
              </a:rPr>
              <a:t>Ut enim ad minim veniam, quis nostrud exercitation ullamco laboris nisi ut aliquip ex ea commodo consequat. </a:t>
            </a:r>
          </a:p>
        </p:txBody>
      </p:sp>
      <p:pic>
        <p:nvPicPr>
          <p:cNvPr id="15" name="Imagen 14">
            <a:extLst>
              <a:ext uri="{FF2B5EF4-FFF2-40B4-BE49-F238E27FC236}">
                <a16:creationId xmlns:a16="http://schemas.microsoft.com/office/drawing/2014/main" xmlns="" id="{EF199E08-C9E6-1B4A-B1FC-EE5DE9FECC26}"/>
              </a:ext>
            </a:extLst>
          </p:cNvPr>
          <p:cNvPicPr>
            <a:picLocks noChangeAspect="1"/>
          </p:cNvPicPr>
          <p:nvPr/>
        </p:nvPicPr>
        <p:blipFill>
          <a:blip r:embed="rId4"/>
          <a:stretch>
            <a:fillRect/>
          </a:stretch>
        </p:blipFill>
        <p:spPr>
          <a:xfrm>
            <a:off x="6883531" y="1655155"/>
            <a:ext cx="4547420" cy="4282588"/>
          </a:xfrm>
          <a:prstGeom prst="rect">
            <a:avLst/>
          </a:prstGeom>
        </p:spPr>
      </p:pic>
      <p:sp>
        <p:nvSpPr>
          <p:cNvPr id="17" name="CuadroTexto 16">
            <a:extLst>
              <a:ext uri="{FF2B5EF4-FFF2-40B4-BE49-F238E27FC236}">
                <a16:creationId xmlns:a16="http://schemas.microsoft.com/office/drawing/2014/main" xmlns="" id="{90CD4882-2319-B34D-A775-07B68CD286C7}"/>
              </a:ext>
            </a:extLst>
          </p:cNvPr>
          <p:cNvSpPr txBox="1"/>
          <p:nvPr/>
        </p:nvSpPr>
        <p:spPr>
          <a:xfrm>
            <a:off x="510775" y="1431316"/>
            <a:ext cx="5364466" cy="1240981"/>
          </a:xfrm>
          <a:prstGeom prst="rect">
            <a:avLst/>
          </a:prstGeom>
          <a:noFill/>
        </p:spPr>
        <p:txBody>
          <a:bodyPr wrap="square">
            <a:spAutoFit/>
          </a:bodyPr>
          <a:lstStyle/>
          <a:p>
            <a:r>
              <a:rPr lang="es-MX" sz="3732" b="1" dirty="0">
                <a:solidFill>
                  <a:srgbClr val="41BCD3"/>
                </a:solidFill>
                <a:latin typeface="Roboto" panose="02000000000000000000" pitchFamily="2" charset="0"/>
                <a:ea typeface="Roboto" panose="02000000000000000000" pitchFamily="2" charset="0"/>
              </a:rPr>
              <a:t>Lorem ipsum dolor sit amet, consectetu.</a:t>
            </a:r>
          </a:p>
        </p:txBody>
      </p:sp>
      <p:sp>
        <p:nvSpPr>
          <p:cNvPr id="21" name="Google Shape;338;p45">
            <a:extLst>
              <a:ext uri="{FF2B5EF4-FFF2-40B4-BE49-F238E27FC236}">
                <a16:creationId xmlns:a16="http://schemas.microsoft.com/office/drawing/2014/main" xmlns="" id="{E05F2770-A041-8545-8E99-1D5788269B8D}"/>
              </a:ext>
            </a:extLst>
          </p:cNvPr>
          <p:cNvSpPr txBox="1">
            <a:spLocks/>
          </p:cNvSpPr>
          <p:nvPr/>
        </p:nvSpPr>
        <p:spPr>
          <a:xfrm>
            <a:off x="510508" y="234472"/>
            <a:ext cx="5126978" cy="614074"/>
          </a:xfrm>
          <a:prstGeom prst="rect">
            <a:avLst/>
          </a:prstGeom>
        </p:spPr>
        <p:txBody>
          <a:bodyPr spcFirstLastPara="1" wrap="square" lIns="121862" tIns="121862" rIns="121862" bIns="121862"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4265" b="1" dirty="0">
                <a:solidFill>
                  <a:schemeClr val="bg1"/>
                </a:solidFill>
                <a:latin typeface="Panton" pitchFamily="2" charset="77"/>
                <a:ea typeface="Roboto" panose="02000000000000000000" pitchFamily="2" charset="0"/>
              </a:rPr>
              <a:t>TÍTULO</a:t>
            </a:r>
          </a:p>
        </p:txBody>
      </p:sp>
    </p:spTree>
    <p:extLst>
      <p:ext uri="{BB962C8B-B14F-4D97-AF65-F5344CB8AC3E}">
        <p14:creationId xmlns:p14="http://schemas.microsoft.com/office/powerpoint/2010/main" val="1465093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6C5341B0-018B-2746-9734-9FE99E3B397E}"/>
              </a:ext>
            </a:extLst>
          </p:cNvPr>
          <p:cNvPicPr>
            <a:picLocks noChangeAspect="1"/>
          </p:cNvPicPr>
          <p:nvPr/>
        </p:nvPicPr>
        <p:blipFill>
          <a:blip r:embed="rId3"/>
          <a:stretch>
            <a:fillRect/>
          </a:stretch>
        </p:blipFill>
        <p:spPr>
          <a:xfrm>
            <a:off x="600301" y="1903269"/>
            <a:ext cx="5413597" cy="3486640"/>
          </a:xfrm>
          <a:prstGeom prst="rect">
            <a:avLst/>
          </a:prstGeom>
        </p:spPr>
      </p:pic>
      <p:sp>
        <p:nvSpPr>
          <p:cNvPr id="15" name="Redondear rectángulo de una esquina 14">
            <a:extLst>
              <a:ext uri="{FF2B5EF4-FFF2-40B4-BE49-F238E27FC236}">
                <a16:creationId xmlns:a16="http://schemas.microsoft.com/office/drawing/2014/main" xmlns="" id="{584E169F-2BE5-D947-B133-4940EF114519}"/>
              </a:ext>
            </a:extLst>
          </p:cNvPr>
          <p:cNvSpPr/>
          <p:nvPr/>
        </p:nvSpPr>
        <p:spPr>
          <a:xfrm>
            <a:off x="598597" y="1647331"/>
            <a:ext cx="5415301" cy="746360"/>
          </a:xfrm>
          <a:prstGeom prst="round1Rect">
            <a:avLst/>
          </a:prstGeom>
          <a:solidFill>
            <a:srgbClr val="039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72"/>
          </a:p>
        </p:txBody>
      </p:sp>
      <p:sp>
        <p:nvSpPr>
          <p:cNvPr id="32" name="CuadroTexto 31">
            <a:extLst>
              <a:ext uri="{FF2B5EF4-FFF2-40B4-BE49-F238E27FC236}">
                <a16:creationId xmlns:a16="http://schemas.microsoft.com/office/drawing/2014/main" xmlns="" id="{E89C28EA-5D5B-564B-8E10-94345A5189B1}"/>
              </a:ext>
            </a:extLst>
          </p:cNvPr>
          <p:cNvSpPr txBox="1"/>
          <p:nvPr/>
        </p:nvSpPr>
        <p:spPr>
          <a:xfrm>
            <a:off x="598597" y="2471273"/>
            <a:ext cx="5126978" cy="2061077"/>
          </a:xfrm>
          <a:prstGeom prst="rect">
            <a:avLst/>
          </a:prstGeom>
          <a:noFill/>
        </p:spPr>
        <p:txBody>
          <a:bodyPr wrap="square">
            <a:spAutoFit/>
          </a:bodyPr>
          <a:lstStyle/>
          <a:p>
            <a:r>
              <a:rPr lang="es-MX" sz="1599" dirty="0"/>
              <a:t>Lorem ipsum dolor sit amet, consectetur adipiscing elit. Quisque posuere id sem nec iaculis. Sed tincidunt non neque aliquet dapibus. Proin porta pulvinar lacus sed sagittis. Maecenas eu mauris in massa vestibulum ornare a vitae odio. In volutpat, mauris at molestie dictum, quam mi laoreet ante, at pellentesque mi mauris at sapien. Vivamus vitae tellus nec nisl rutrum hendrerit. Duis id mi ornare felis varius vulputate sed sed mi.</a:t>
            </a:r>
          </a:p>
        </p:txBody>
      </p:sp>
      <p:sp>
        <p:nvSpPr>
          <p:cNvPr id="36" name="CuadroTexto 35">
            <a:extLst>
              <a:ext uri="{FF2B5EF4-FFF2-40B4-BE49-F238E27FC236}">
                <a16:creationId xmlns:a16="http://schemas.microsoft.com/office/drawing/2014/main" xmlns="" id="{CC1F087A-C43C-C242-9E1F-4B0C6BD3097D}"/>
              </a:ext>
            </a:extLst>
          </p:cNvPr>
          <p:cNvSpPr txBox="1"/>
          <p:nvPr/>
        </p:nvSpPr>
        <p:spPr>
          <a:xfrm>
            <a:off x="723756" y="1813716"/>
            <a:ext cx="2072000" cy="1099404"/>
          </a:xfrm>
          <a:prstGeom prst="rect">
            <a:avLst/>
          </a:prstGeom>
          <a:noFill/>
        </p:spPr>
        <p:txBody>
          <a:bodyPr wrap="square">
            <a:spAutoFit/>
          </a:bodyPr>
          <a:lstStyle/>
          <a:p>
            <a:r>
              <a:rPr lang="es-MX" sz="3272" b="1" dirty="0">
                <a:solidFill>
                  <a:schemeClr val="bg1"/>
                </a:solidFill>
                <a:latin typeface="Panton" pitchFamily="2" charset="77"/>
              </a:rPr>
              <a:t>SUBTÍTULO</a:t>
            </a:r>
          </a:p>
        </p:txBody>
      </p:sp>
      <p:pic>
        <p:nvPicPr>
          <p:cNvPr id="2" name="Imagen 1">
            <a:extLst>
              <a:ext uri="{FF2B5EF4-FFF2-40B4-BE49-F238E27FC236}">
                <a16:creationId xmlns:a16="http://schemas.microsoft.com/office/drawing/2014/main" xmlns="" id="{E5F3197E-1F46-944F-ABBA-34A996657C66}"/>
              </a:ext>
            </a:extLst>
          </p:cNvPr>
          <p:cNvPicPr>
            <a:picLocks noChangeAspect="1"/>
          </p:cNvPicPr>
          <p:nvPr/>
        </p:nvPicPr>
        <p:blipFill>
          <a:blip r:embed="rId4"/>
          <a:stretch>
            <a:fillRect/>
          </a:stretch>
        </p:blipFill>
        <p:spPr>
          <a:xfrm>
            <a:off x="6903507" y="1594109"/>
            <a:ext cx="463388" cy="463388"/>
          </a:xfrm>
          <a:prstGeom prst="rect">
            <a:avLst/>
          </a:prstGeom>
        </p:spPr>
      </p:pic>
      <p:sp>
        <p:nvSpPr>
          <p:cNvPr id="16" name="CuadroTexto 15">
            <a:extLst>
              <a:ext uri="{FF2B5EF4-FFF2-40B4-BE49-F238E27FC236}">
                <a16:creationId xmlns:a16="http://schemas.microsoft.com/office/drawing/2014/main" xmlns="" id="{E63DF732-D43D-3A46-8760-58E613AA9FF9}"/>
              </a:ext>
            </a:extLst>
          </p:cNvPr>
          <p:cNvSpPr txBox="1"/>
          <p:nvPr/>
        </p:nvSpPr>
        <p:spPr>
          <a:xfrm>
            <a:off x="7366895" y="1594110"/>
            <a:ext cx="2072000" cy="595869"/>
          </a:xfrm>
          <a:prstGeom prst="rect">
            <a:avLst/>
          </a:prstGeom>
          <a:noFill/>
        </p:spPr>
        <p:txBody>
          <a:bodyPr wrap="square">
            <a:spAutoFit/>
          </a:bodyPr>
          <a:lstStyle/>
          <a:p>
            <a:r>
              <a:rPr lang="es-MX" sz="3272" b="1" dirty="0">
                <a:solidFill>
                  <a:srgbClr val="0096FF"/>
                </a:solidFill>
                <a:latin typeface="Panton SemiBold" pitchFamily="2" charset="77"/>
              </a:rPr>
              <a:t>TÍTULO</a:t>
            </a:r>
          </a:p>
        </p:txBody>
      </p:sp>
      <p:sp>
        <p:nvSpPr>
          <p:cNvPr id="18" name="CuadroTexto 17">
            <a:extLst>
              <a:ext uri="{FF2B5EF4-FFF2-40B4-BE49-F238E27FC236}">
                <a16:creationId xmlns:a16="http://schemas.microsoft.com/office/drawing/2014/main" xmlns="" id="{CE6BBFE6-E62E-374C-B673-208A5C6AE8C3}"/>
              </a:ext>
            </a:extLst>
          </p:cNvPr>
          <p:cNvSpPr txBox="1"/>
          <p:nvPr/>
        </p:nvSpPr>
        <p:spPr>
          <a:xfrm>
            <a:off x="6821934" y="2138464"/>
            <a:ext cx="4690214" cy="584519"/>
          </a:xfrm>
          <a:prstGeom prst="rect">
            <a:avLst/>
          </a:prstGeom>
          <a:noFill/>
        </p:spPr>
        <p:txBody>
          <a:bodyPr wrap="square">
            <a:spAutoFit/>
          </a:bodyPr>
          <a:lstStyle/>
          <a:p>
            <a:r>
              <a:rPr lang="es-MX" sz="1599" dirty="0"/>
              <a:t>Lorem ipsum dolor sit amet, consectetur adipiscing elit. Quisque posuere id sem nec iaculis.</a:t>
            </a:r>
          </a:p>
        </p:txBody>
      </p:sp>
      <p:pic>
        <p:nvPicPr>
          <p:cNvPr id="19" name="Imagen 18">
            <a:extLst>
              <a:ext uri="{FF2B5EF4-FFF2-40B4-BE49-F238E27FC236}">
                <a16:creationId xmlns:a16="http://schemas.microsoft.com/office/drawing/2014/main" xmlns="" id="{EDA90FC9-B191-6941-BEAF-F5D64ECC25C0}"/>
              </a:ext>
            </a:extLst>
          </p:cNvPr>
          <p:cNvPicPr>
            <a:picLocks noChangeAspect="1"/>
          </p:cNvPicPr>
          <p:nvPr/>
        </p:nvPicPr>
        <p:blipFill>
          <a:blip r:embed="rId4"/>
          <a:stretch>
            <a:fillRect/>
          </a:stretch>
        </p:blipFill>
        <p:spPr>
          <a:xfrm>
            <a:off x="6903507" y="2980761"/>
            <a:ext cx="463388" cy="463388"/>
          </a:xfrm>
          <a:prstGeom prst="rect">
            <a:avLst/>
          </a:prstGeom>
        </p:spPr>
      </p:pic>
      <p:sp>
        <p:nvSpPr>
          <p:cNvPr id="21" name="CuadroTexto 20">
            <a:extLst>
              <a:ext uri="{FF2B5EF4-FFF2-40B4-BE49-F238E27FC236}">
                <a16:creationId xmlns:a16="http://schemas.microsoft.com/office/drawing/2014/main" xmlns="" id="{2A5D0D20-F9CB-AD47-8DA9-5D94023CBD25}"/>
              </a:ext>
            </a:extLst>
          </p:cNvPr>
          <p:cNvSpPr txBox="1"/>
          <p:nvPr/>
        </p:nvSpPr>
        <p:spPr>
          <a:xfrm>
            <a:off x="7366895" y="2980762"/>
            <a:ext cx="2072000" cy="595869"/>
          </a:xfrm>
          <a:prstGeom prst="rect">
            <a:avLst/>
          </a:prstGeom>
          <a:noFill/>
        </p:spPr>
        <p:txBody>
          <a:bodyPr wrap="square">
            <a:spAutoFit/>
          </a:bodyPr>
          <a:lstStyle/>
          <a:p>
            <a:r>
              <a:rPr lang="es-MX" sz="3272" b="1" dirty="0">
                <a:solidFill>
                  <a:srgbClr val="0096FF"/>
                </a:solidFill>
                <a:latin typeface="Panton SemiBold" pitchFamily="2" charset="77"/>
              </a:rPr>
              <a:t>TÍTULO</a:t>
            </a:r>
          </a:p>
        </p:txBody>
      </p:sp>
      <p:sp>
        <p:nvSpPr>
          <p:cNvPr id="24" name="CuadroTexto 23">
            <a:extLst>
              <a:ext uri="{FF2B5EF4-FFF2-40B4-BE49-F238E27FC236}">
                <a16:creationId xmlns:a16="http://schemas.microsoft.com/office/drawing/2014/main" xmlns="" id="{030FEF5E-3272-074E-8E43-DB9BB166FA13}"/>
              </a:ext>
            </a:extLst>
          </p:cNvPr>
          <p:cNvSpPr txBox="1"/>
          <p:nvPr/>
        </p:nvSpPr>
        <p:spPr>
          <a:xfrm>
            <a:off x="6821934" y="3540880"/>
            <a:ext cx="4690214" cy="584519"/>
          </a:xfrm>
          <a:prstGeom prst="rect">
            <a:avLst/>
          </a:prstGeom>
          <a:noFill/>
        </p:spPr>
        <p:txBody>
          <a:bodyPr wrap="square">
            <a:spAutoFit/>
          </a:bodyPr>
          <a:lstStyle/>
          <a:p>
            <a:r>
              <a:rPr lang="es-MX" sz="1599" dirty="0"/>
              <a:t>Lorem ipsum dolor sit amet, consectetur adipiscing elit. Quisque posuere id sem nec iaculis.</a:t>
            </a:r>
          </a:p>
        </p:txBody>
      </p:sp>
      <p:pic>
        <p:nvPicPr>
          <p:cNvPr id="25" name="Imagen 24">
            <a:extLst>
              <a:ext uri="{FF2B5EF4-FFF2-40B4-BE49-F238E27FC236}">
                <a16:creationId xmlns:a16="http://schemas.microsoft.com/office/drawing/2014/main" xmlns="" id="{7E736B10-B25E-F643-BF45-8253EDD1055E}"/>
              </a:ext>
            </a:extLst>
          </p:cNvPr>
          <p:cNvPicPr>
            <a:picLocks noChangeAspect="1"/>
          </p:cNvPicPr>
          <p:nvPr/>
        </p:nvPicPr>
        <p:blipFill>
          <a:blip r:embed="rId4"/>
          <a:stretch>
            <a:fillRect/>
          </a:stretch>
        </p:blipFill>
        <p:spPr>
          <a:xfrm>
            <a:off x="6903507" y="4279371"/>
            <a:ext cx="463388" cy="463388"/>
          </a:xfrm>
          <a:prstGeom prst="rect">
            <a:avLst/>
          </a:prstGeom>
        </p:spPr>
      </p:pic>
      <p:sp>
        <p:nvSpPr>
          <p:cNvPr id="26" name="CuadroTexto 25">
            <a:extLst>
              <a:ext uri="{FF2B5EF4-FFF2-40B4-BE49-F238E27FC236}">
                <a16:creationId xmlns:a16="http://schemas.microsoft.com/office/drawing/2014/main" xmlns="" id="{8D59C0B7-DB5B-D145-89D6-6C6E597F6223}"/>
              </a:ext>
            </a:extLst>
          </p:cNvPr>
          <p:cNvSpPr txBox="1"/>
          <p:nvPr/>
        </p:nvSpPr>
        <p:spPr>
          <a:xfrm>
            <a:off x="7366895" y="4279371"/>
            <a:ext cx="2072000" cy="595869"/>
          </a:xfrm>
          <a:prstGeom prst="rect">
            <a:avLst/>
          </a:prstGeom>
          <a:noFill/>
        </p:spPr>
        <p:txBody>
          <a:bodyPr wrap="square">
            <a:spAutoFit/>
          </a:bodyPr>
          <a:lstStyle/>
          <a:p>
            <a:r>
              <a:rPr lang="es-MX" sz="3272" b="1" dirty="0">
                <a:solidFill>
                  <a:srgbClr val="0096FF"/>
                </a:solidFill>
                <a:latin typeface="Panton SemiBold" pitchFamily="2" charset="77"/>
              </a:rPr>
              <a:t>TÍTULO</a:t>
            </a:r>
          </a:p>
        </p:txBody>
      </p:sp>
      <p:sp>
        <p:nvSpPr>
          <p:cNvPr id="27" name="CuadroTexto 26">
            <a:extLst>
              <a:ext uri="{FF2B5EF4-FFF2-40B4-BE49-F238E27FC236}">
                <a16:creationId xmlns:a16="http://schemas.microsoft.com/office/drawing/2014/main" xmlns="" id="{DC0E639C-2CCA-0149-A30B-F4806DCB9B9E}"/>
              </a:ext>
            </a:extLst>
          </p:cNvPr>
          <p:cNvSpPr txBox="1"/>
          <p:nvPr/>
        </p:nvSpPr>
        <p:spPr>
          <a:xfrm>
            <a:off x="6821934" y="4839882"/>
            <a:ext cx="4690214" cy="584519"/>
          </a:xfrm>
          <a:prstGeom prst="rect">
            <a:avLst/>
          </a:prstGeom>
          <a:noFill/>
        </p:spPr>
        <p:txBody>
          <a:bodyPr wrap="square">
            <a:spAutoFit/>
          </a:bodyPr>
          <a:lstStyle/>
          <a:p>
            <a:r>
              <a:rPr lang="es-MX" sz="1599" dirty="0"/>
              <a:t>Lorem ipsum dolor sit amet, consectetur adipiscing elit. Quisque posuere id sem nec iaculis.</a:t>
            </a:r>
          </a:p>
        </p:txBody>
      </p:sp>
      <p:pic>
        <p:nvPicPr>
          <p:cNvPr id="37" name="Imagen 36">
            <a:extLst>
              <a:ext uri="{FF2B5EF4-FFF2-40B4-BE49-F238E27FC236}">
                <a16:creationId xmlns:a16="http://schemas.microsoft.com/office/drawing/2014/main" xmlns="" id="{246B317B-264D-B641-8386-5ED464C6BA5F}"/>
              </a:ext>
            </a:extLst>
          </p:cNvPr>
          <p:cNvPicPr>
            <a:picLocks noChangeAspect="1"/>
          </p:cNvPicPr>
          <p:nvPr/>
        </p:nvPicPr>
        <p:blipFill>
          <a:blip r:embed="rId5"/>
          <a:stretch>
            <a:fillRect/>
          </a:stretch>
        </p:blipFill>
        <p:spPr>
          <a:xfrm>
            <a:off x="217714" y="0"/>
            <a:ext cx="5939823" cy="848546"/>
          </a:xfrm>
          <a:prstGeom prst="rect">
            <a:avLst/>
          </a:prstGeom>
        </p:spPr>
      </p:pic>
      <p:sp>
        <p:nvSpPr>
          <p:cNvPr id="38" name="Google Shape;338;p45">
            <a:extLst>
              <a:ext uri="{FF2B5EF4-FFF2-40B4-BE49-F238E27FC236}">
                <a16:creationId xmlns:a16="http://schemas.microsoft.com/office/drawing/2014/main" xmlns="" id="{4F2825BC-EEE0-2C47-BD08-B65AC56A5EA6}"/>
              </a:ext>
            </a:extLst>
          </p:cNvPr>
          <p:cNvSpPr txBox="1">
            <a:spLocks/>
          </p:cNvSpPr>
          <p:nvPr/>
        </p:nvSpPr>
        <p:spPr>
          <a:xfrm>
            <a:off x="510508" y="234472"/>
            <a:ext cx="5126978" cy="614074"/>
          </a:xfrm>
          <a:prstGeom prst="rect">
            <a:avLst/>
          </a:prstGeom>
        </p:spPr>
        <p:txBody>
          <a:bodyPr spcFirstLastPara="1" wrap="square" lIns="121862" tIns="121862" rIns="121862" bIns="121862"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4265" b="1" dirty="0">
                <a:solidFill>
                  <a:schemeClr val="bg1"/>
                </a:solidFill>
                <a:latin typeface="Panton" pitchFamily="2" charset="77"/>
                <a:ea typeface="Roboto" panose="02000000000000000000" pitchFamily="2" charset="0"/>
              </a:rPr>
              <a:t>TÍTULO</a:t>
            </a:r>
          </a:p>
        </p:txBody>
      </p:sp>
      <p:pic>
        <p:nvPicPr>
          <p:cNvPr id="39" name="Imagen 38">
            <a:extLst>
              <a:ext uri="{FF2B5EF4-FFF2-40B4-BE49-F238E27FC236}">
                <a16:creationId xmlns:a16="http://schemas.microsoft.com/office/drawing/2014/main" xmlns="" id="{512B9718-4F5F-3F48-B501-57608A04A38F}"/>
              </a:ext>
            </a:extLst>
          </p:cNvPr>
          <p:cNvPicPr>
            <a:picLocks noChangeAspect="1"/>
          </p:cNvPicPr>
          <p:nvPr/>
        </p:nvPicPr>
        <p:blipFill>
          <a:blip r:embed="rId6"/>
          <a:stretch>
            <a:fillRect/>
          </a:stretch>
        </p:blipFill>
        <p:spPr>
          <a:xfrm>
            <a:off x="197946" y="6493859"/>
            <a:ext cx="11776340" cy="364142"/>
          </a:xfrm>
          <a:prstGeom prst="rect">
            <a:avLst/>
          </a:prstGeom>
        </p:spPr>
      </p:pic>
    </p:spTree>
    <p:extLst>
      <p:ext uri="{BB962C8B-B14F-4D97-AF65-F5344CB8AC3E}">
        <p14:creationId xmlns:p14="http://schemas.microsoft.com/office/powerpoint/2010/main" val="2772515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6C5341B0-018B-2746-9734-9FE99E3B397E}"/>
              </a:ext>
            </a:extLst>
          </p:cNvPr>
          <p:cNvPicPr>
            <a:picLocks noChangeAspect="1"/>
          </p:cNvPicPr>
          <p:nvPr/>
        </p:nvPicPr>
        <p:blipFill>
          <a:blip r:embed="rId3"/>
          <a:stretch>
            <a:fillRect/>
          </a:stretch>
        </p:blipFill>
        <p:spPr>
          <a:xfrm>
            <a:off x="5453536" y="2106118"/>
            <a:ext cx="6125596" cy="3486640"/>
          </a:xfrm>
          <a:prstGeom prst="rect">
            <a:avLst/>
          </a:prstGeom>
        </p:spPr>
      </p:pic>
      <p:sp>
        <p:nvSpPr>
          <p:cNvPr id="32" name="CuadroTexto 31">
            <a:extLst>
              <a:ext uri="{FF2B5EF4-FFF2-40B4-BE49-F238E27FC236}">
                <a16:creationId xmlns:a16="http://schemas.microsoft.com/office/drawing/2014/main" xmlns="" id="{E89C28EA-5D5B-564B-8E10-94345A5189B1}"/>
              </a:ext>
            </a:extLst>
          </p:cNvPr>
          <p:cNvSpPr txBox="1"/>
          <p:nvPr/>
        </p:nvSpPr>
        <p:spPr>
          <a:xfrm>
            <a:off x="5596281" y="2674122"/>
            <a:ext cx="5841570" cy="2389372"/>
          </a:xfrm>
          <a:prstGeom prst="rect">
            <a:avLst/>
          </a:prstGeom>
          <a:noFill/>
        </p:spPr>
        <p:txBody>
          <a:bodyPr wrap="square">
            <a:spAutoFit/>
          </a:bodyPr>
          <a:lstStyle/>
          <a:p>
            <a:r>
              <a:rPr lang="es-MX" sz="1866" dirty="0"/>
              <a:t>Lorem ipsum dolor sit amet, consectetur adipiscing elit. Quisque posuere id sem nec iaculis. Sed tincidunt non neque aliquet dapibus. Proin porta pulvinar lacus sed sagittis. Maecenas eu mauris in massa vestibulum ornare a vitae odio. In volutpat, mauris at molestie dictum, quam mi laoreet ante, at pellentesque mi mauris at sapien. Vivamus vitae tellus nec nisl rutrum hendrerit. Duis id mi ornare felis varius vulputate sed sed mi.</a:t>
            </a:r>
          </a:p>
        </p:txBody>
      </p:sp>
      <p:sp>
        <p:nvSpPr>
          <p:cNvPr id="35" name="Redondear rectángulo de una esquina 34">
            <a:extLst>
              <a:ext uri="{FF2B5EF4-FFF2-40B4-BE49-F238E27FC236}">
                <a16:creationId xmlns:a16="http://schemas.microsoft.com/office/drawing/2014/main" xmlns="" id="{A71CEB3D-4F0B-9F4A-BFD6-18084914BB1C}"/>
              </a:ext>
            </a:extLst>
          </p:cNvPr>
          <p:cNvSpPr/>
          <p:nvPr/>
        </p:nvSpPr>
        <p:spPr>
          <a:xfrm>
            <a:off x="5453536" y="1839434"/>
            <a:ext cx="6125596" cy="746360"/>
          </a:xfrm>
          <a:prstGeom prst="round1Rect">
            <a:avLst/>
          </a:prstGeom>
          <a:solidFill>
            <a:srgbClr val="039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72"/>
          </a:p>
        </p:txBody>
      </p:sp>
      <p:pic>
        <p:nvPicPr>
          <p:cNvPr id="4" name="Imagen 3">
            <a:extLst>
              <a:ext uri="{FF2B5EF4-FFF2-40B4-BE49-F238E27FC236}">
                <a16:creationId xmlns:a16="http://schemas.microsoft.com/office/drawing/2014/main" xmlns="" id="{7A0F05EB-2BAF-8947-A423-469C17073629}"/>
              </a:ext>
            </a:extLst>
          </p:cNvPr>
          <p:cNvPicPr>
            <a:picLocks noChangeAspect="1"/>
          </p:cNvPicPr>
          <p:nvPr/>
        </p:nvPicPr>
        <p:blipFill rotWithShape="1">
          <a:blip r:embed="rId4"/>
          <a:srcRect l="12592" r="19154"/>
          <a:stretch/>
        </p:blipFill>
        <p:spPr>
          <a:xfrm>
            <a:off x="771414" y="1839434"/>
            <a:ext cx="3833571" cy="3744427"/>
          </a:xfrm>
          <a:prstGeom prst="rect">
            <a:avLst/>
          </a:prstGeom>
        </p:spPr>
      </p:pic>
      <p:sp>
        <p:nvSpPr>
          <p:cNvPr id="36" name="CuadroTexto 35">
            <a:extLst>
              <a:ext uri="{FF2B5EF4-FFF2-40B4-BE49-F238E27FC236}">
                <a16:creationId xmlns:a16="http://schemas.microsoft.com/office/drawing/2014/main" xmlns="" id="{3BF272F7-A6A9-BB43-919F-590AA92CAE66}"/>
              </a:ext>
            </a:extLst>
          </p:cNvPr>
          <p:cNvSpPr txBox="1"/>
          <p:nvPr/>
        </p:nvSpPr>
        <p:spPr>
          <a:xfrm>
            <a:off x="5596281" y="2003011"/>
            <a:ext cx="2072000" cy="1099404"/>
          </a:xfrm>
          <a:prstGeom prst="rect">
            <a:avLst/>
          </a:prstGeom>
          <a:noFill/>
        </p:spPr>
        <p:txBody>
          <a:bodyPr wrap="square">
            <a:spAutoFit/>
          </a:bodyPr>
          <a:lstStyle/>
          <a:p>
            <a:r>
              <a:rPr lang="es-MX" sz="3272" b="1" dirty="0">
                <a:solidFill>
                  <a:schemeClr val="bg1"/>
                </a:solidFill>
                <a:latin typeface="Panton" pitchFamily="2" charset="77"/>
              </a:rPr>
              <a:t>SUBTÍTULO</a:t>
            </a:r>
          </a:p>
        </p:txBody>
      </p:sp>
    </p:spTree>
    <p:extLst>
      <p:ext uri="{BB962C8B-B14F-4D97-AF65-F5344CB8AC3E}">
        <p14:creationId xmlns:p14="http://schemas.microsoft.com/office/powerpoint/2010/main" val="3433882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xmlns="" id="{D9E01C54-9958-4243-BFD8-CF5D5F0F810C}"/>
              </a:ext>
            </a:extLst>
          </p:cNvPr>
          <p:cNvPicPr>
            <a:picLocks noChangeAspect="1"/>
          </p:cNvPicPr>
          <p:nvPr/>
        </p:nvPicPr>
        <p:blipFill>
          <a:blip r:embed="rId3"/>
          <a:stretch>
            <a:fillRect/>
          </a:stretch>
        </p:blipFill>
        <p:spPr>
          <a:xfrm>
            <a:off x="7226926" y="1214965"/>
            <a:ext cx="3389535" cy="844830"/>
          </a:xfrm>
          <a:prstGeom prst="rect">
            <a:avLst/>
          </a:prstGeom>
        </p:spPr>
      </p:pic>
      <p:sp>
        <p:nvSpPr>
          <p:cNvPr id="35" name="CuadroTexto 34">
            <a:extLst>
              <a:ext uri="{FF2B5EF4-FFF2-40B4-BE49-F238E27FC236}">
                <a16:creationId xmlns:a16="http://schemas.microsoft.com/office/drawing/2014/main" xmlns="" id="{D2A757B0-614E-DA4D-A0DD-E0D40865F12A}"/>
              </a:ext>
            </a:extLst>
          </p:cNvPr>
          <p:cNvSpPr txBox="1"/>
          <p:nvPr/>
        </p:nvSpPr>
        <p:spPr>
          <a:xfrm>
            <a:off x="2900832" y="2551082"/>
            <a:ext cx="828815" cy="584647"/>
          </a:xfrm>
          <a:prstGeom prst="rect">
            <a:avLst/>
          </a:prstGeom>
          <a:noFill/>
        </p:spPr>
        <p:txBody>
          <a:bodyPr wrap="square">
            <a:spAutoFit/>
          </a:bodyPr>
          <a:lstStyle/>
          <a:p>
            <a:r>
              <a:rPr lang="es-MX" sz="3199" b="1" dirty="0">
                <a:solidFill>
                  <a:schemeClr val="bg1"/>
                </a:solidFill>
                <a:latin typeface="Haboro Slab Ext" panose="02000503070000020004" pitchFamily="2" charset="77"/>
              </a:rPr>
              <a:t>02</a:t>
            </a:r>
          </a:p>
        </p:txBody>
      </p:sp>
      <p:sp>
        <p:nvSpPr>
          <p:cNvPr id="36" name="CuadroTexto 35">
            <a:extLst>
              <a:ext uri="{FF2B5EF4-FFF2-40B4-BE49-F238E27FC236}">
                <a16:creationId xmlns:a16="http://schemas.microsoft.com/office/drawing/2014/main" xmlns="" id="{CA3EEA73-5595-C94C-8C3F-B272BD3068F3}"/>
              </a:ext>
            </a:extLst>
          </p:cNvPr>
          <p:cNvSpPr txBox="1"/>
          <p:nvPr/>
        </p:nvSpPr>
        <p:spPr>
          <a:xfrm>
            <a:off x="1577723" y="4765168"/>
            <a:ext cx="828815" cy="584647"/>
          </a:xfrm>
          <a:prstGeom prst="rect">
            <a:avLst/>
          </a:prstGeom>
          <a:noFill/>
        </p:spPr>
        <p:txBody>
          <a:bodyPr wrap="square">
            <a:spAutoFit/>
          </a:bodyPr>
          <a:lstStyle/>
          <a:p>
            <a:r>
              <a:rPr lang="es-MX" sz="3199" b="1" dirty="0">
                <a:solidFill>
                  <a:schemeClr val="bg1"/>
                </a:solidFill>
                <a:latin typeface="Haboro Slab Ext" panose="02000503070000020004" pitchFamily="2" charset="77"/>
              </a:rPr>
              <a:t>03</a:t>
            </a:r>
          </a:p>
        </p:txBody>
      </p:sp>
      <p:sp>
        <p:nvSpPr>
          <p:cNvPr id="49" name="CuadroTexto 48">
            <a:extLst>
              <a:ext uri="{FF2B5EF4-FFF2-40B4-BE49-F238E27FC236}">
                <a16:creationId xmlns:a16="http://schemas.microsoft.com/office/drawing/2014/main" xmlns="" id="{1F2A8C40-FD9B-E047-AFB5-4391A15CBBE5}"/>
              </a:ext>
            </a:extLst>
          </p:cNvPr>
          <p:cNvSpPr txBox="1"/>
          <p:nvPr/>
        </p:nvSpPr>
        <p:spPr>
          <a:xfrm>
            <a:off x="7247426" y="1476848"/>
            <a:ext cx="3264787" cy="584519"/>
          </a:xfrm>
          <a:prstGeom prst="rect">
            <a:avLst/>
          </a:prstGeom>
          <a:noFill/>
        </p:spPr>
        <p:txBody>
          <a:bodyPr wrap="square">
            <a:spAutoFit/>
          </a:bodyPr>
          <a:lstStyle/>
          <a:p>
            <a:r>
              <a:rPr lang="es-MX" sz="1599" dirty="0">
                <a:solidFill>
                  <a:schemeClr val="tx1">
                    <a:lumMod val="50000"/>
                    <a:lumOff val="50000"/>
                  </a:schemeClr>
                </a:solidFill>
              </a:rPr>
              <a:t>Lorem ipsum dolor sit amet, consectetur adipiscing elit. </a:t>
            </a:r>
          </a:p>
        </p:txBody>
      </p:sp>
      <p:sp>
        <p:nvSpPr>
          <p:cNvPr id="74" name="CuadroTexto 73">
            <a:extLst>
              <a:ext uri="{FF2B5EF4-FFF2-40B4-BE49-F238E27FC236}">
                <a16:creationId xmlns:a16="http://schemas.microsoft.com/office/drawing/2014/main" xmlns="" id="{CB5DCF32-D852-8343-8777-9C284BF6F2F9}"/>
              </a:ext>
            </a:extLst>
          </p:cNvPr>
          <p:cNvSpPr txBox="1"/>
          <p:nvPr/>
        </p:nvSpPr>
        <p:spPr>
          <a:xfrm>
            <a:off x="5624169" y="4926776"/>
            <a:ext cx="802802" cy="584647"/>
          </a:xfrm>
          <a:prstGeom prst="rect">
            <a:avLst/>
          </a:prstGeom>
          <a:noFill/>
        </p:spPr>
        <p:txBody>
          <a:bodyPr wrap="square">
            <a:spAutoFit/>
          </a:bodyPr>
          <a:lstStyle/>
          <a:p>
            <a:r>
              <a:rPr lang="es-MX" sz="3199" b="1" dirty="0">
                <a:solidFill>
                  <a:schemeClr val="bg1"/>
                </a:solidFill>
                <a:latin typeface="Haboro Slab Ext" panose="02000503070000020004" pitchFamily="2" charset="77"/>
              </a:rPr>
              <a:t>02</a:t>
            </a:r>
          </a:p>
        </p:txBody>
      </p:sp>
      <p:sp>
        <p:nvSpPr>
          <p:cNvPr id="16" name="Redondear rectángulo de una esquina 15">
            <a:extLst>
              <a:ext uri="{FF2B5EF4-FFF2-40B4-BE49-F238E27FC236}">
                <a16:creationId xmlns:a16="http://schemas.microsoft.com/office/drawing/2014/main" xmlns="" id="{9B696253-E6D7-0F45-B77C-74607DA90D73}"/>
              </a:ext>
            </a:extLst>
          </p:cNvPr>
          <p:cNvSpPr/>
          <p:nvPr/>
        </p:nvSpPr>
        <p:spPr>
          <a:xfrm>
            <a:off x="7225249" y="1216963"/>
            <a:ext cx="3389533" cy="256348"/>
          </a:xfrm>
          <a:prstGeom prst="round1Rect">
            <a:avLst/>
          </a:prstGeom>
          <a:solidFill>
            <a:srgbClr val="039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72"/>
          </a:p>
        </p:txBody>
      </p:sp>
      <p:sp>
        <p:nvSpPr>
          <p:cNvPr id="75" name="Google Shape;289;p41">
            <a:extLst>
              <a:ext uri="{FF2B5EF4-FFF2-40B4-BE49-F238E27FC236}">
                <a16:creationId xmlns:a16="http://schemas.microsoft.com/office/drawing/2014/main" xmlns="" id="{14EFB781-8B1F-304D-B5DA-561219A1C213}"/>
              </a:ext>
            </a:extLst>
          </p:cNvPr>
          <p:cNvSpPr txBox="1">
            <a:spLocks/>
          </p:cNvSpPr>
          <p:nvPr/>
        </p:nvSpPr>
        <p:spPr>
          <a:xfrm>
            <a:off x="7223572" y="1270076"/>
            <a:ext cx="1848042" cy="182017"/>
          </a:xfrm>
          <a:prstGeom prst="rect">
            <a:avLst/>
          </a:prstGeom>
        </p:spPr>
        <p:txBody>
          <a:bodyPr spcFirstLastPara="1" wrap="square" lIns="121862" tIns="0" rIns="121862"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866" b="1" dirty="0">
                <a:solidFill>
                  <a:schemeClr val="bg1"/>
                </a:solidFill>
                <a:latin typeface="Roboto" panose="02000000000000000000" pitchFamily="2" charset="0"/>
                <a:ea typeface="Roboto" panose="02000000000000000000" pitchFamily="2" charset="0"/>
              </a:rPr>
              <a:t>Dato 01</a:t>
            </a:r>
          </a:p>
        </p:txBody>
      </p:sp>
      <p:sp>
        <p:nvSpPr>
          <p:cNvPr id="14" name="Rectángulo 13">
            <a:extLst>
              <a:ext uri="{FF2B5EF4-FFF2-40B4-BE49-F238E27FC236}">
                <a16:creationId xmlns:a16="http://schemas.microsoft.com/office/drawing/2014/main" xmlns="" id="{1E175B43-C01E-8A4C-A992-11E0B5F9855E}"/>
              </a:ext>
            </a:extLst>
          </p:cNvPr>
          <p:cNvSpPr/>
          <p:nvPr/>
        </p:nvSpPr>
        <p:spPr>
          <a:xfrm rot="5400000">
            <a:off x="5719484" y="1086459"/>
            <a:ext cx="612172" cy="125052"/>
          </a:xfrm>
          <a:prstGeom prst="rect">
            <a:avLst/>
          </a:prstGeom>
          <a:solidFill>
            <a:srgbClr val="3EC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72"/>
          </a:p>
        </p:txBody>
      </p:sp>
      <p:sp>
        <p:nvSpPr>
          <p:cNvPr id="77" name="Google Shape;289;p41">
            <a:extLst>
              <a:ext uri="{FF2B5EF4-FFF2-40B4-BE49-F238E27FC236}">
                <a16:creationId xmlns:a16="http://schemas.microsoft.com/office/drawing/2014/main" xmlns="" id="{60BFF24E-3493-AB4F-876A-A00281EADF2E}"/>
              </a:ext>
            </a:extLst>
          </p:cNvPr>
          <p:cNvSpPr txBox="1">
            <a:spLocks/>
          </p:cNvSpPr>
          <p:nvPr/>
        </p:nvSpPr>
        <p:spPr>
          <a:xfrm>
            <a:off x="6817605" y="2647315"/>
            <a:ext cx="2522347" cy="248431"/>
          </a:xfrm>
          <a:prstGeom prst="rect">
            <a:avLst/>
          </a:prstGeom>
        </p:spPr>
        <p:txBody>
          <a:bodyPr spcFirstLastPara="1" wrap="square" lIns="121862" tIns="0" rIns="121862"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866" b="1" dirty="0">
                <a:solidFill>
                  <a:schemeClr val="bg1"/>
                </a:solidFill>
                <a:latin typeface="Roboto" panose="02000000000000000000" pitchFamily="2" charset="0"/>
                <a:ea typeface="Roboto" panose="02000000000000000000" pitchFamily="2" charset="0"/>
              </a:rPr>
              <a:t>Dato 01</a:t>
            </a:r>
          </a:p>
        </p:txBody>
      </p:sp>
      <p:sp>
        <p:nvSpPr>
          <p:cNvPr id="81" name="Rectángulo 80">
            <a:extLst>
              <a:ext uri="{FF2B5EF4-FFF2-40B4-BE49-F238E27FC236}">
                <a16:creationId xmlns:a16="http://schemas.microsoft.com/office/drawing/2014/main" xmlns="" id="{F5478404-0E9A-5C4F-B7FE-ABA5D41F54A3}"/>
              </a:ext>
            </a:extLst>
          </p:cNvPr>
          <p:cNvSpPr/>
          <p:nvPr/>
        </p:nvSpPr>
        <p:spPr>
          <a:xfrm rot="5400000">
            <a:off x="5719484" y="2327327"/>
            <a:ext cx="612172" cy="125052"/>
          </a:xfrm>
          <a:prstGeom prst="rect">
            <a:avLst/>
          </a:prstGeom>
          <a:solidFill>
            <a:srgbClr val="3EC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72"/>
          </a:p>
        </p:txBody>
      </p:sp>
      <p:pic>
        <p:nvPicPr>
          <p:cNvPr id="22" name="Imagen 21">
            <a:extLst>
              <a:ext uri="{FF2B5EF4-FFF2-40B4-BE49-F238E27FC236}">
                <a16:creationId xmlns:a16="http://schemas.microsoft.com/office/drawing/2014/main" xmlns="" id="{E373CB8A-EEB4-6B4D-8A9D-1D1C47FBFF49}"/>
              </a:ext>
            </a:extLst>
          </p:cNvPr>
          <p:cNvPicPr>
            <a:picLocks noChangeAspect="1"/>
          </p:cNvPicPr>
          <p:nvPr/>
        </p:nvPicPr>
        <p:blipFill>
          <a:blip r:embed="rId4"/>
          <a:stretch>
            <a:fillRect/>
          </a:stretch>
        </p:blipFill>
        <p:spPr>
          <a:xfrm>
            <a:off x="1063373" y="1413443"/>
            <a:ext cx="3620112" cy="3620112"/>
          </a:xfrm>
          <a:prstGeom prst="rect">
            <a:avLst/>
          </a:prstGeom>
        </p:spPr>
      </p:pic>
      <p:sp>
        <p:nvSpPr>
          <p:cNvPr id="91" name="Rectángulo 90">
            <a:extLst>
              <a:ext uri="{FF2B5EF4-FFF2-40B4-BE49-F238E27FC236}">
                <a16:creationId xmlns:a16="http://schemas.microsoft.com/office/drawing/2014/main" xmlns="" id="{B73AEEAF-27DC-9B49-89C6-819197FC286E}"/>
              </a:ext>
            </a:extLst>
          </p:cNvPr>
          <p:cNvSpPr/>
          <p:nvPr/>
        </p:nvSpPr>
        <p:spPr>
          <a:xfrm rot="5400000">
            <a:off x="5719484" y="3663160"/>
            <a:ext cx="612172" cy="125052"/>
          </a:xfrm>
          <a:prstGeom prst="rect">
            <a:avLst/>
          </a:prstGeom>
          <a:solidFill>
            <a:srgbClr val="3ECA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72"/>
          </a:p>
        </p:txBody>
      </p:sp>
      <p:pic>
        <p:nvPicPr>
          <p:cNvPr id="92" name="Imagen 91">
            <a:extLst>
              <a:ext uri="{FF2B5EF4-FFF2-40B4-BE49-F238E27FC236}">
                <a16:creationId xmlns:a16="http://schemas.microsoft.com/office/drawing/2014/main" xmlns="" id="{DF39F339-08CC-0049-ABC1-D07FEA631640}"/>
              </a:ext>
            </a:extLst>
          </p:cNvPr>
          <p:cNvPicPr>
            <a:picLocks noChangeAspect="1"/>
          </p:cNvPicPr>
          <p:nvPr/>
        </p:nvPicPr>
        <p:blipFill>
          <a:blip r:embed="rId5"/>
          <a:stretch>
            <a:fillRect/>
          </a:stretch>
        </p:blipFill>
        <p:spPr>
          <a:xfrm>
            <a:off x="5638512" y="2671269"/>
            <a:ext cx="774113" cy="774113"/>
          </a:xfrm>
          <a:prstGeom prst="rect">
            <a:avLst/>
          </a:prstGeom>
        </p:spPr>
      </p:pic>
      <p:sp>
        <p:nvSpPr>
          <p:cNvPr id="93" name="CuadroTexto 92">
            <a:extLst>
              <a:ext uri="{FF2B5EF4-FFF2-40B4-BE49-F238E27FC236}">
                <a16:creationId xmlns:a16="http://schemas.microsoft.com/office/drawing/2014/main" xmlns="" id="{A5CAE0C1-0314-7C47-9C37-BF4C03AC6C40}"/>
              </a:ext>
            </a:extLst>
          </p:cNvPr>
          <p:cNvSpPr txBox="1"/>
          <p:nvPr/>
        </p:nvSpPr>
        <p:spPr>
          <a:xfrm>
            <a:off x="3773340" y="2627211"/>
            <a:ext cx="802802" cy="584647"/>
          </a:xfrm>
          <a:prstGeom prst="rect">
            <a:avLst/>
          </a:prstGeom>
          <a:noFill/>
        </p:spPr>
        <p:txBody>
          <a:bodyPr wrap="square">
            <a:spAutoFit/>
          </a:bodyPr>
          <a:lstStyle/>
          <a:p>
            <a:r>
              <a:rPr lang="es-MX" sz="3199" b="1" dirty="0">
                <a:solidFill>
                  <a:schemeClr val="bg1"/>
                </a:solidFill>
                <a:latin typeface="Roboto" panose="02000000000000000000" pitchFamily="2" charset="0"/>
                <a:ea typeface="Roboto" panose="02000000000000000000" pitchFamily="2" charset="0"/>
              </a:rPr>
              <a:t>02</a:t>
            </a:r>
          </a:p>
        </p:txBody>
      </p:sp>
      <p:sp>
        <p:nvSpPr>
          <p:cNvPr id="94" name="Elipse 93">
            <a:extLst>
              <a:ext uri="{FF2B5EF4-FFF2-40B4-BE49-F238E27FC236}">
                <a16:creationId xmlns:a16="http://schemas.microsoft.com/office/drawing/2014/main" xmlns="" id="{868D259C-DE40-9449-837A-56CB8C279365}"/>
              </a:ext>
            </a:extLst>
          </p:cNvPr>
          <p:cNvSpPr/>
          <p:nvPr/>
        </p:nvSpPr>
        <p:spPr>
          <a:xfrm>
            <a:off x="5643488" y="1341082"/>
            <a:ext cx="764163" cy="764163"/>
          </a:xfrm>
          <a:prstGeom prst="ellipse">
            <a:avLst/>
          </a:prstGeom>
          <a:solidFill>
            <a:srgbClr val="0A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72"/>
          </a:p>
        </p:txBody>
      </p:sp>
      <p:sp>
        <p:nvSpPr>
          <p:cNvPr id="95" name="CuadroTexto 94">
            <a:extLst>
              <a:ext uri="{FF2B5EF4-FFF2-40B4-BE49-F238E27FC236}">
                <a16:creationId xmlns:a16="http://schemas.microsoft.com/office/drawing/2014/main" xmlns="" id="{BA3064B3-A5B3-B84B-9BDA-B87EA902EE5F}"/>
              </a:ext>
            </a:extLst>
          </p:cNvPr>
          <p:cNvSpPr txBox="1"/>
          <p:nvPr/>
        </p:nvSpPr>
        <p:spPr>
          <a:xfrm>
            <a:off x="5651790" y="1418589"/>
            <a:ext cx="747560" cy="584647"/>
          </a:xfrm>
          <a:prstGeom prst="rect">
            <a:avLst/>
          </a:prstGeom>
          <a:noFill/>
        </p:spPr>
        <p:txBody>
          <a:bodyPr wrap="square">
            <a:spAutoFit/>
          </a:bodyPr>
          <a:lstStyle/>
          <a:p>
            <a:r>
              <a:rPr lang="es-MX" sz="3199" b="1" dirty="0">
                <a:solidFill>
                  <a:schemeClr val="bg1"/>
                </a:solidFill>
                <a:latin typeface="Roboto" panose="02000000000000000000" pitchFamily="2" charset="0"/>
                <a:ea typeface="Roboto" panose="02000000000000000000" pitchFamily="2" charset="0"/>
              </a:rPr>
              <a:t>01</a:t>
            </a:r>
          </a:p>
        </p:txBody>
      </p:sp>
      <p:pic>
        <p:nvPicPr>
          <p:cNvPr id="96" name="Imagen 95">
            <a:extLst>
              <a:ext uri="{FF2B5EF4-FFF2-40B4-BE49-F238E27FC236}">
                <a16:creationId xmlns:a16="http://schemas.microsoft.com/office/drawing/2014/main" xmlns="" id="{9E36050B-56FB-AB4A-9C94-F25598AA8423}"/>
              </a:ext>
            </a:extLst>
          </p:cNvPr>
          <p:cNvPicPr>
            <a:picLocks noChangeAspect="1"/>
          </p:cNvPicPr>
          <p:nvPr/>
        </p:nvPicPr>
        <p:blipFill>
          <a:blip r:embed="rId6"/>
          <a:stretch>
            <a:fillRect/>
          </a:stretch>
        </p:blipFill>
        <p:spPr>
          <a:xfrm>
            <a:off x="5643488" y="3921322"/>
            <a:ext cx="764163" cy="764163"/>
          </a:xfrm>
          <a:prstGeom prst="rect">
            <a:avLst/>
          </a:prstGeom>
        </p:spPr>
      </p:pic>
      <p:sp>
        <p:nvSpPr>
          <p:cNvPr id="99" name="Google Shape;290;p41">
            <a:extLst>
              <a:ext uri="{FF2B5EF4-FFF2-40B4-BE49-F238E27FC236}">
                <a16:creationId xmlns:a16="http://schemas.microsoft.com/office/drawing/2014/main" xmlns="" id="{92CBD5DF-DEDC-5B49-BF3B-AC3C00E198FB}"/>
              </a:ext>
            </a:extLst>
          </p:cNvPr>
          <p:cNvSpPr txBox="1">
            <a:spLocks/>
          </p:cNvSpPr>
          <p:nvPr/>
        </p:nvSpPr>
        <p:spPr>
          <a:xfrm>
            <a:off x="1717503" y="5334809"/>
            <a:ext cx="9513692" cy="911143"/>
          </a:xfrm>
          <a:prstGeom prst="rect">
            <a:avLst/>
          </a:prstGeom>
        </p:spPr>
        <p:txBody>
          <a:bodyPr spcFirstLastPara="1" wrap="square" lIns="121862" tIns="121862" rIns="121862" bIns="121862"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ts val="1100"/>
            </a:pPr>
            <a:r>
              <a:rPr lang="es-MX" sz="1599" dirty="0">
                <a:solidFill>
                  <a:schemeClr val="tx1">
                    <a:lumMod val="50000"/>
                    <a:lumOff val="50000"/>
                  </a:schemeClr>
                </a:solidFill>
              </a:rPr>
              <a:t>Lorem ipsum dolor sit amet, consectetur adipiscing elit. </a:t>
            </a:r>
            <a:r>
              <a:rPr lang="es-MX" sz="1599" dirty="0">
                <a:solidFill>
                  <a:schemeClr val="tx1">
                    <a:lumMod val="50000"/>
                    <a:lumOff val="50000"/>
                  </a:schemeClr>
                </a:solidFill>
                <a:latin typeface="Roboto" panose="02000000000000000000" pitchFamily="2" charset="0"/>
                <a:ea typeface="Roboto" panose="02000000000000000000" pitchFamily="2" charset="0"/>
                <a:cs typeface="Times New Roman" panose="02020603050405020304" pitchFamily="18" charset="0"/>
              </a:rPr>
              <a:t>Ut enim ad minim veniam, quis nostrud exercitation ullamco laboris nisi ut aliquip ex ea commodo consequat. </a:t>
            </a:r>
          </a:p>
        </p:txBody>
      </p:sp>
      <p:sp>
        <p:nvSpPr>
          <p:cNvPr id="100" name="CuadroTexto 99">
            <a:extLst>
              <a:ext uri="{FF2B5EF4-FFF2-40B4-BE49-F238E27FC236}">
                <a16:creationId xmlns:a16="http://schemas.microsoft.com/office/drawing/2014/main" xmlns="" id="{F72BA9FF-6E36-1C47-ACD0-9A01085A89FF}"/>
              </a:ext>
            </a:extLst>
          </p:cNvPr>
          <p:cNvSpPr txBox="1"/>
          <p:nvPr/>
        </p:nvSpPr>
        <p:spPr>
          <a:xfrm>
            <a:off x="1377613" y="2050802"/>
            <a:ext cx="747560" cy="584647"/>
          </a:xfrm>
          <a:prstGeom prst="rect">
            <a:avLst/>
          </a:prstGeom>
          <a:noFill/>
        </p:spPr>
        <p:txBody>
          <a:bodyPr wrap="square">
            <a:spAutoFit/>
          </a:bodyPr>
          <a:lstStyle/>
          <a:p>
            <a:r>
              <a:rPr lang="es-MX" sz="3199" b="1" dirty="0">
                <a:solidFill>
                  <a:schemeClr val="bg1"/>
                </a:solidFill>
                <a:latin typeface="Roboto" panose="02000000000000000000" pitchFamily="2" charset="0"/>
                <a:ea typeface="Roboto" panose="02000000000000000000" pitchFamily="2" charset="0"/>
              </a:rPr>
              <a:t>01</a:t>
            </a:r>
          </a:p>
        </p:txBody>
      </p:sp>
      <p:sp>
        <p:nvSpPr>
          <p:cNvPr id="101" name="CuadroTexto 100">
            <a:extLst>
              <a:ext uri="{FF2B5EF4-FFF2-40B4-BE49-F238E27FC236}">
                <a16:creationId xmlns:a16="http://schemas.microsoft.com/office/drawing/2014/main" xmlns="" id="{816C9B53-9733-904E-9198-E964012AA6EF}"/>
              </a:ext>
            </a:extLst>
          </p:cNvPr>
          <p:cNvSpPr txBox="1"/>
          <p:nvPr/>
        </p:nvSpPr>
        <p:spPr>
          <a:xfrm>
            <a:off x="2086489" y="4265311"/>
            <a:ext cx="802802" cy="584647"/>
          </a:xfrm>
          <a:prstGeom prst="rect">
            <a:avLst/>
          </a:prstGeom>
          <a:noFill/>
        </p:spPr>
        <p:txBody>
          <a:bodyPr wrap="square">
            <a:spAutoFit/>
          </a:bodyPr>
          <a:lstStyle/>
          <a:p>
            <a:r>
              <a:rPr lang="es-MX" sz="3199" b="1" dirty="0">
                <a:solidFill>
                  <a:schemeClr val="bg1"/>
                </a:solidFill>
                <a:latin typeface="Roboto" panose="02000000000000000000" pitchFamily="2" charset="0"/>
                <a:ea typeface="Roboto" panose="02000000000000000000" pitchFamily="2" charset="0"/>
              </a:rPr>
              <a:t>03</a:t>
            </a:r>
          </a:p>
        </p:txBody>
      </p:sp>
      <p:sp>
        <p:nvSpPr>
          <p:cNvPr id="103" name="CuadroTexto 102">
            <a:extLst>
              <a:ext uri="{FF2B5EF4-FFF2-40B4-BE49-F238E27FC236}">
                <a16:creationId xmlns:a16="http://schemas.microsoft.com/office/drawing/2014/main" xmlns="" id="{439527BE-1A25-AD4D-8683-AC3655A73DD8}"/>
              </a:ext>
            </a:extLst>
          </p:cNvPr>
          <p:cNvSpPr txBox="1"/>
          <p:nvPr/>
        </p:nvSpPr>
        <p:spPr>
          <a:xfrm>
            <a:off x="5625952" y="4036464"/>
            <a:ext cx="802802" cy="584647"/>
          </a:xfrm>
          <a:prstGeom prst="rect">
            <a:avLst/>
          </a:prstGeom>
          <a:noFill/>
        </p:spPr>
        <p:txBody>
          <a:bodyPr wrap="square">
            <a:spAutoFit/>
          </a:bodyPr>
          <a:lstStyle/>
          <a:p>
            <a:r>
              <a:rPr lang="es-MX" sz="3199" b="1" dirty="0">
                <a:solidFill>
                  <a:schemeClr val="bg1"/>
                </a:solidFill>
                <a:latin typeface="Roboto" panose="02000000000000000000" pitchFamily="2" charset="0"/>
                <a:ea typeface="Roboto" panose="02000000000000000000" pitchFamily="2" charset="0"/>
              </a:rPr>
              <a:t>03</a:t>
            </a:r>
          </a:p>
        </p:txBody>
      </p:sp>
      <p:sp>
        <p:nvSpPr>
          <p:cNvPr id="104" name="CuadroTexto 103">
            <a:extLst>
              <a:ext uri="{FF2B5EF4-FFF2-40B4-BE49-F238E27FC236}">
                <a16:creationId xmlns:a16="http://schemas.microsoft.com/office/drawing/2014/main" xmlns="" id="{18EFEC20-45CD-8640-A6A2-53F03529B0D4}"/>
              </a:ext>
            </a:extLst>
          </p:cNvPr>
          <p:cNvSpPr txBox="1"/>
          <p:nvPr/>
        </p:nvSpPr>
        <p:spPr>
          <a:xfrm>
            <a:off x="5625952" y="2759137"/>
            <a:ext cx="802802" cy="584647"/>
          </a:xfrm>
          <a:prstGeom prst="rect">
            <a:avLst/>
          </a:prstGeom>
          <a:noFill/>
        </p:spPr>
        <p:txBody>
          <a:bodyPr wrap="square">
            <a:spAutoFit/>
          </a:bodyPr>
          <a:lstStyle/>
          <a:p>
            <a:r>
              <a:rPr lang="es-MX" sz="3199" b="1" dirty="0">
                <a:solidFill>
                  <a:schemeClr val="bg1"/>
                </a:solidFill>
                <a:latin typeface="Roboto" panose="02000000000000000000" pitchFamily="2" charset="0"/>
                <a:ea typeface="Roboto" panose="02000000000000000000" pitchFamily="2" charset="0"/>
              </a:rPr>
              <a:t>02</a:t>
            </a:r>
          </a:p>
        </p:txBody>
      </p:sp>
      <p:pic>
        <p:nvPicPr>
          <p:cNvPr id="105" name="Imagen 104">
            <a:extLst>
              <a:ext uri="{FF2B5EF4-FFF2-40B4-BE49-F238E27FC236}">
                <a16:creationId xmlns:a16="http://schemas.microsoft.com/office/drawing/2014/main" xmlns="" id="{E12F54F3-7C87-2347-8BD6-E4E7B1ED3946}"/>
              </a:ext>
            </a:extLst>
          </p:cNvPr>
          <p:cNvPicPr>
            <a:picLocks noChangeAspect="1"/>
          </p:cNvPicPr>
          <p:nvPr/>
        </p:nvPicPr>
        <p:blipFill>
          <a:blip r:embed="rId3"/>
          <a:stretch>
            <a:fillRect/>
          </a:stretch>
        </p:blipFill>
        <p:spPr>
          <a:xfrm>
            <a:off x="7225246" y="2539833"/>
            <a:ext cx="3389535" cy="844830"/>
          </a:xfrm>
          <a:prstGeom prst="rect">
            <a:avLst/>
          </a:prstGeom>
        </p:spPr>
      </p:pic>
      <p:sp>
        <p:nvSpPr>
          <p:cNvPr id="106" name="CuadroTexto 105">
            <a:extLst>
              <a:ext uri="{FF2B5EF4-FFF2-40B4-BE49-F238E27FC236}">
                <a16:creationId xmlns:a16="http://schemas.microsoft.com/office/drawing/2014/main" xmlns="" id="{62CD9DFB-FDC9-B047-8DF2-05253E7601D1}"/>
              </a:ext>
            </a:extLst>
          </p:cNvPr>
          <p:cNvSpPr txBox="1"/>
          <p:nvPr/>
        </p:nvSpPr>
        <p:spPr>
          <a:xfrm>
            <a:off x="7245746" y="2801716"/>
            <a:ext cx="3264787" cy="584519"/>
          </a:xfrm>
          <a:prstGeom prst="rect">
            <a:avLst/>
          </a:prstGeom>
          <a:noFill/>
        </p:spPr>
        <p:txBody>
          <a:bodyPr wrap="square">
            <a:spAutoFit/>
          </a:bodyPr>
          <a:lstStyle/>
          <a:p>
            <a:r>
              <a:rPr lang="es-MX" sz="1599" dirty="0">
                <a:solidFill>
                  <a:schemeClr val="tx1">
                    <a:lumMod val="50000"/>
                    <a:lumOff val="50000"/>
                  </a:schemeClr>
                </a:solidFill>
              </a:rPr>
              <a:t>Lorem ipsum dolor sit amet, consectetur adipiscing elit. </a:t>
            </a:r>
          </a:p>
        </p:txBody>
      </p:sp>
      <p:sp>
        <p:nvSpPr>
          <p:cNvPr id="107" name="Redondear rectángulo de una esquina 106">
            <a:extLst>
              <a:ext uri="{FF2B5EF4-FFF2-40B4-BE49-F238E27FC236}">
                <a16:creationId xmlns:a16="http://schemas.microsoft.com/office/drawing/2014/main" xmlns="" id="{4CAA37A0-5F17-E745-B05F-420ADD2F2BF3}"/>
              </a:ext>
            </a:extLst>
          </p:cNvPr>
          <p:cNvSpPr/>
          <p:nvPr/>
        </p:nvSpPr>
        <p:spPr>
          <a:xfrm>
            <a:off x="7223569" y="2541831"/>
            <a:ext cx="3389533" cy="256348"/>
          </a:xfrm>
          <a:prstGeom prst="round1Rect">
            <a:avLst/>
          </a:prstGeom>
          <a:solidFill>
            <a:srgbClr val="039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72"/>
          </a:p>
        </p:txBody>
      </p:sp>
      <p:sp>
        <p:nvSpPr>
          <p:cNvPr id="108" name="Google Shape;289;p41">
            <a:extLst>
              <a:ext uri="{FF2B5EF4-FFF2-40B4-BE49-F238E27FC236}">
                <a16:creationId xmlns:a16="http://schemas.microsoft.com/office/drawing/2014/main" xmlns="" id="{68AD4D8F-33CA-074A-AFCA-07F9143764D0}"/>
              </a:ext>
            </a:extLst>
          </p:cNvPr>
          <p:cNvSpPr txBox="1">
            <a:spLocks/>
          </p:cNvSpPr>
          <p:nvPr/>
        </p:nvSpPr>
        <p:spPr>
          <a:xfrm>
            <a:off x="7221893" y="2594945"/>
            <a:ext cx="1848042" cy="182017"/>
          </a:xfrm>
          <a:prstGeom prst="rect">
            <a:avLst/>
          </a:prstGeom>
        </p:spPr>
        <p:txBody>
          <a:bodyPr spcFirstLastPara="1" wrap="square" lIns="121862" tIns="0" rIns="121862"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866" b="1" dirty="0">
                <a:solidFill>
                  <a:schemeClr val="bg1"/>
                </a:solidFill>
                <a:latin typeface="Roboto" panose="02000000000000000000" pitchFamily="2" charset="0"/>
                <a:ea typeface="Roboto" panose="02000000000000000000" pitchFamily="2" charset="0"/>
              </a:rPr>
              <a:t>Dato 01</a:t>
            </a:r>
          </a:p>
        </p:txBody>
      </p:sp>
      <p:pic>
        <p:nvPicPr>
          <p:cNvPr id="109" name="Imagen 108">
            <a:extLst>
              <a:ext uri="{FF2B5EF4-FFF2-40B4-BE49-F238E27FC236}">
                <a16:creationId xmlns:a16="http://schemas.microsoft.com/office/drawing/2014/main" xmlns="" id="{1A8F9330-85CC-1B40-9A5B-E47744B21BA9}"/>
              </a:ext>
            </a:extLst>
          </p:cNvPr>
          <p:cNvPicPr>
            <a:picLocks noChangeAspect="1"/>
          </p:cNvPicPr>
          <p:nvPr/>
        </p:nvPicPr>
        <p:blipFill>
          <a:blip r:embed="rId3"/>
          <a:stretch>
            <a:fillRect/>
          </a:stretch>
        </p:blipFill>
        <p:spPr>
          <a:xfrm>
            <a:off x="7225246" y="3799136"/>
            <a:ext cx="3389535" cy="844830"/>
          </a:xfrm>
          <a:prstGeom prst="rect">
            <a:avLst/>
          </a:prstGeom>
        </p:spPr>
      </p:pic>
      <p:sp>
        <p:nvSpPr>
          <p:cNvPr id="110" name="CuadroTexto 109">
            <a:extLst>
              <a:ext uri="{FF2B5EF4-FFF2-40B4-BE49-F238E27FC236}">
                <a16:creationId xmlns:a16="http://schemas.microsoft.com/office/drawing/2014/main" xmlns="" id="{B9A45421-BD81-9D4F-B334-DD8B09C8164F}"/>
              </a:ext>
            </a:extLst>
          </p:cNvPr>
          <p:cNvSpPr txBox="1"/>
          <p:nvPr/>
        </p:nvSpPr>
        <p:spPr>
          <a:xfrm>
            <a:off x="7245746" y="4061020"/>
            <a:ext cx="3264787" cy="584519"/>
          </a:xfrm>
          <a:prstGeom prst="rect">
            <a:avLst/>
          </a:prstGeom>
          <a:noFill/>
        </p:spPr>
        <p:txBody>
          <a:bodyPr wrap="square">
            <a:spAutoFit/>
          </a:bodyPr>
          <a:lstStyle/>
          <a:p>
            <a:r>
              <a:rPr lang="es-MX" sz="1599" dirty="0">
                <a:solidFill>
                  <a:schemeClr val="tx1">
                    <a:lumMod val="50000"/>
                    <a:lumOff val="50000"/>
                  </a:schemeClr>
                </a:solidFill>
              </a:rPr>
              <a:t>Lorem ipsum dolor sit amet, consectetur adipiscing elit. </a:t>
            </a:r>
          </a:p>
        </p:txBody>
      </p:sp>
      <p:sp>
        <p:nvSpPr>
          <p:cNvPr id="111" name="Redondear rectángulo de una esquina 110">
            <a:extLst>
              <a:ext uri="{FF2B5EF4-FFF2-40B4-BE49-F238E27FC236}">
                <a16:creationId xmlns:a16="http://schemas.microsoft.com/office/drawing/2014/main" xmlns="" id="{7951B2D9-83E2-3C41-ADF9-76F839004138}"/>
              </a:ext>
            </a:extLst>
          </p:cNvPr>
          <p:cNvSpPr/>
          <p:nvPr/>
        </p:nvSpPr>
        <p:spPr>
          <a:xfrm>
            <a:off x="7223569" y="3801134"/>
            <a:ext cx="3389533" cy="256348"/>
          </a:xfrm>
          <a:prstGeom prst="round1Rect">
            <a:avLst/>
          </a:prstGeom>
          <a:solidFill>
            <a:srgbClr val="039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72"/>
          </a:p>
        </p:txBody>
      </p:sp>
      <p:sp>
        <p:nvSpPr>
          <p:cNvPr id="112" name="Google Shape;289;p41">
            <a:extLst>
              <a:ext uri="{FF2B5EF4-FFF2-40B4-BE49-F238E27FC236}">
                <a16:creationId xmlns:a16="http://schemas.microsoft.com/office/drawing/2014/main" xmlns="" id="{AC74AEFA-C263-4242-ACF9-48FAB2DDBF08}"/>
              </a:ext>
            </a:extLst>
          </p:cNvPr>
          <p:cNvSpPr txBox="1">
            <a:spLocks/>
          </p:cNvSpPr>
          <p:nvPr/>
        </p:nvSpPr>
        <p:spPr>
          <a:xfrm>
            <a:off x="7221893" y="3854248"/>
            <a:ext cx="1848042" cy="182017"/>
          </a:xfrm>
          <a:prstGeom prst="rect">
            <a:avLst/>
          </a:prstGeom>
        </p:spPr>
        <p:txBody>
          <a:bodyPr spcFirstLastPara="1" wrap="square" lIns="121862" tIns="0" rIns="121862"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sz="1866" b="1" dirty="0">
                <a:solidFill>
                  <a:schemeClr val="bg1"/>
                </a:solidFill>
                <a:latin typeface="Roboto" panose="02000000000000000000" pitchFamily="2" charset="0"/>
                <a:ea typeface="Roboto" panose="02000000000000000000" pitchFamily="2" charset="0"/>
              </a:rPr>
              <a:t>Dato 01</a:t>
            </a:r>
          </a:p>
        </p:txBody>
      </p:sp>
    </p:spTree>
    <p:extLst>
      <p:ext uri="{BB962C8B-B14F-4D97-AF65-F5344CB8AC3E}">
        <p14:creationId xmlns:p14="http://schemas.microsoft.com/office/powerpoint/2010/main" val="2967131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4039EE85-8558-AA48-901A-6BF4A624BAAF}"/>
              </a:ext>
            </a:extLst>
          </p:cNvPr>
          <p:cNvSpPr/>
          <p:nvPr/>
        </p:nvSpPr>
        <p:spPr>
          <a:xfrm>
            <a:off x="2648574" y="1457936"/>
            <a:ext cx="6894852" cy="3934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3272"/>
          </a:p>
        </p:txBody>
      </p:sp>
      <p:pic>
        <p:nvPicPr>
          <p:cNvPr id="5" name="Medicine - 5995.mp4">
            <a:hlinkClick r:id="" action="ppaction://media"/>
            <a:extLst>
              <a:ext uri="{FF2B5EF4-FFF2-40B4-BE49-F238E27FC236}">
                <a16:creationId xmlns:a16="http://schemas.microsoft.com/office/drawing/2014/main" xmlns="" id="{2B8FD547-1AD7-0D44-B838-FAA5B57A6E47}"/>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648574" y="1457936"/>
            <a:ext cx="6894852" cy="3934635"/>
          </a:xfrm>
          <a:prstGeom prst="rect">
            <a:avLst/>
          </a:prstGeom>
          <a:ln>
            <a:solidFill>
              <a:srgbClr val="18379E"/>
            </a:solidFill>
          </a:ln>
        </p:spPr>
      </p:pic>
      <p:sp>
        <p:nvSpPr>
          <p:cNvPr id="24" name="CuadroTexto 23">
            <a:extLst>
              <a:ext uri="{FF2B5EF4-FFF2-40B4-BE49-F238E27FC236}">
                <a16:creationId xmlns:a16="http://schemas.microsoft.com/office/drawing/2014/main" xmlns="" id="{B8930A10-132F-5341-AF80-6FBA2D8CADA5}"/>
              </a:ext>
            </a:extLst>
          </p:cNvPr>
          <p:cNvSpPr txBox="1"/>
          <p:nvPr/>
        </p:nvSpPr>
        <p:spPr>
          <a:xfrm>
            <a:off x="2648573" y="5479109"/>
            <a:ext cx="6894852" cy="338426"/>
          </a:xfrm>
          <a:prstGeom prst="rect">
            <a:avLst/>
          </a:prstGeom>
          <a:noFill/>
        </p:spPr>
        <p:txBody>
          <a:bodyPr wrap="square">
            <a:spAutoFit/>
          </a:bodyPr>
          <a:lstStyle/>
          <a:p>
            <a:r>
              <a:rPr lang="es-MX" sz="1599" b="1" dirty="0">
                <a:solidFill>
                  <a:schemeClr val="bg1"/>
                </a:solidFill>
                <a:latin typeface="Roboto" panose="02000000000000000000" pitchFamily="2" charset="0"/>
                <a:ea typeface="Roboto" panose="02000000000000000000" pitchFamily="2" charset="0"/>
              </a:rPr>
              <a:t>Lorem ipsum dolor sit amet, consectetu.</a:t>
            </a:r>
          </a:p>
        </p:txBody>
      </p:sp>
    </p:spTree>
    <p:extLst>
      <p:ext uri="{BB962C8B-B14F-4D97-AF65-F5344CB8AC3E}">
        <p14:creationId xmlns:p14="http://schemas.microsoft.com/office/powerpoint/2010/main" val="23527812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Google Shape;1157;p107">
            <a:extLst>
              <a:ext uri="{FF2B5EF4-FFF2-40B4-BE49-F238E27FC236}">
                <a16:creationId xmlns:a16="http://schemas.microsoft.com/office/drawing/2014/main" xmlns="" id="{644DE4DC-F48A-2146-8F92-789B9C3ADAB8}"/>
              </a:ext>
            </a:extLst>
          </p:cNvPr>
          <p:cNvSpPr txBox="1">
            <a:spLocks/>
          </p:cNvSpPr>
          <p:nvPr/>
        </p:nvSpPr>
        <p:spPr>
          <a:xfrm>
            <a:off x="3435816" y="2476414"/>
            <a:ext cx="5320369" cy="1182035"/>
          </a:xfrm>
          <a:prstGeom prst="rect">
            <a:avLst/>
          </a:prstGeom>
        </p:spPr>
        <p:txBody>
          <a:bodyPr spcFirstLastPara="1" wrap="square" lIns="121862" tIns="121862" rIns="121862" bIns="12186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MX" sz="7198" b="1" spc="400" dirty="0">
                <a:solidFill>
                  <a:schemeClr val="bg1"/>
                </a:solidFill>
                <a:latin typeface="Roboto" panose="02000000000000000000" pitchFamily="2" charset="0"/>
                <a:ea typeface="Roboto" panose="02000000000000000000" pitchFamily="2" charset="0"/>
              </a:rPr>
              <a:t>¡GRACIAS!</a:t>
            </a:r>
          </a:p>
        </p:txBody>
      </p:sp>
      <p:sp>
        <p:nvSpPr>
          <p:cNvPr id="20" name="Google Shape;1160;p107">
            <a:extLst>
              <a:ext uri="{FF2B5EF4-FFF2-40B4-BE49-F238E27FC236}">
                <a16:creationId xmlns:a16="http://schemas.microsoft.com/office/drawing/2014/main" xmlns="" id="{B7D6A279-FDEA-F943-A5FA-2EA0960ABBEC}"/>
              </a:ext>
            </a:extLst>
          </p:cNvPr>
          <p:cNvSpPr/>
          <p:nvPr/>
        </p:nvSpPr>
        <p:spPr>
          <a:xfrm>
            <a:off x="1311731" y="6197958"/>
            <a:ext cx="407442" cy="281081"/>
          </a:xfrm>
          <a:custGeom>
            <a:avLst/>
            <a:gdLst/>
            <a:ahLst/>
            <a:cxnLst/>
            <a:rect l="l" t="t" r="r" b="b"/>
            <a:pathLst>
              <a:path w="39025" h="26922" extrusionOk="0">
                <a:moveTo>
                  <a:pt x="27350" y="0"/>
                </a:moveTo>
                <a:lnTo>
                  <a:pt x="27350" y="0"/>
                </a:lnTo>
                <a:cubicBezTo>
                  <a:pt x="26197" y="125"/>
                  <a:pt x="25134" y="638"/>
                  <a:pt x="24332" y="1395"/>
                </a:cubicBezTo>
                <a:lnTo>
                  <a:pt x="24332" y="1395"/>
                </a:lnTo>
                <a:cubicBezTo>
                  <a:pt x="24579" y="1133"/>
                  <a:pt x="24781" y="747"/>
                  <a:pt x="24781" y="261"/>
                </a:cubicBezTo>
                <a:lnTo>
                  <a:pt x="24781" y="261"/>
                </a:lnTo>
                <a:cubicBezTo>
                  <a:pt x="21951" y="2179"/>
                  <a:pt x="20163" y="6114"/>
                  <a:pt x="18700" y="9756"/>
                </a:cubicBezTo>
                <a:cubicBezTo>
                  <a:pt x="17594" y="8683"/>
                  <a:pt x="16651" y="7870"/>
                  <a:pt x="15838" y="7447"/>
                </a:cubicBezTo>
                <a:cubicBezTo>
                  <a:pt x="13269" y="6114"/>
                  <a:pt x="10407" y="4748"/>
                  <a:pt x="5822" y="2992"/>
                </a:cubicBezTo>
                <a:lnTo>
                  <a:pt x="5822" y="2992"/>
                </a:lnTo>
                <a:cubicBezTo>
                  <a:pt x="5692" y="4488"/>
                  <a:pt x="6505" y="6504"/>
                  <a:pt x="9074" y="7870"/>
                </a:cubicBezTo>
                <a:cubicBezTo>
                  <a:pt x="8521" y="7870"/>
                  <a:pt x="7578" y="8000"/>
                  <a:pt x="6765" y="8130"/>
                </a:cubicBezTo>
                <a:cubicBezTo>
                  <a:pt x="7025" y="9886"/>
                  <a:pt x="8131" y="11382"/>
                  <a:pt x="11090" y="12065"/>
                </a:cubicBezTo>
                <a:cubicBezTo>
                  <a:pt x="9757" y="12195"/>
                  <a:pt x="9074" y="12455"/>
                  <a:pt x="8391" y="13138"/>
                </a:cubicBezTo>
                <a:cubicBezTo>
                  <a:pt x="9015" y="14268"/>
                  <a:pt x="10320" y="15480"/>
                  <a:pt x="12602" y="15480"/>
                </a:cubicBezTo>
                <a:cubicBezTo>
                  <a:pt x="12816" y="15480"/>
                  <a:pt x="13038" y="15469"/>
                  <a:pt x="13269" y="15447"/>
                </a:cubicBezTo>
                <a:lnTo>
                  <a:pt x="13269" y="15447"/>
                </a:lnTo>
                <a:cubicBezTo>
                  <a:pt x="10330" y="16733"/>
                  <a:pt x="11829" y="18855"/>
                  <a:pt x="14050" y="18855"/>
                </a:cubicBezTo>
                <a:cubicBezTo>
                  <a:pt x="14188" y="18855"/>
                  <a:pt x="14329" y="18846"/>
                  <a:pt x="14472" y="18829"/>
                </a:cubicBezTo>
                <a:lnTo>
                  <a:pt x="14472" y="18829"/>
                </a:lnTo>
                <a:cubicBezTo>
                  <a:pt x="12352" y="20949"/>
                  <a:pt x="9610" y="21931"/>
                  <a:pt x="6946" y="21931"/>
                </a:cubicBezTo>
                <a:cubicBezTo>
                  <a:pt x="4337" y="21931"/>
                  <a:pt x="1803" y="20990"/>
                  <a:pt x="1" y="19252"/>
                </a:cubicBezTo>
                <a:lnTo>
                  <a:pt x="1" y="19252"/>
                </a:lnTo>
                <a:cubicBezTo>
                  <a:pt x="3943" y="24613"/>
                  <a:pt x="9785" y="26921"/>
                  <a:pt x="15554" y="26921"/>
                </a:cubicBezTo>
                <a:cubicBezTo>
                  <a:pt x="24064" y="26921"/>
                  <a:pt x="32416" y="21899"/>
                  <a:pt x="34276" y="14244"/>
                </a:cubicBezTo>
                <a:cubicBezTo>
                  <a:pt x="36715" y="14244"/>
                  <a:pt x="38049" y="13431"/>
                  <a:pt x="39024" y="12455"/>
                </a:cubicBezTo>
                <a:lnTo>
                  <a:pt x="39024" y="12455"/>
                </a:lnTo>
                <a:cubicBezTo>
                  <a:pt x="38637" y="12538"/>
                  <a:pt x="38195" y="12574"/>
                  <a:pt x="37736" y="12574"/>
                </a:cubicBezTo>
                <a:cubicBezTo>
                  <a:pt x="36575" y="12574"/>
                  <a:pt x="35306" y="12345"/>
                  <a:pt x="34537" y="12065"/>
                </a:cubicBezTo>
                <a:cubicBezTo>
                  <a:pt x="36715" y="11805"/>
                  <a:pt x="38211" y="10829"/>
                  <a:pt x="38732" y="9496"/>
                </a:cubicBezTo>
                <a:lnTo>
                  <a:pt x="38732" y="9496"/>
                </a:lnTo>
                <a:cubicBezTo>
                  <a:pt x="38222" y="9787"/>
                  <a:pt x="36737" y="10168"/>
                  <a:pt x="35462" y="10168"/>
                </a:cubicBezTo>
                <a:cubicBezTo>
                  <a:pt x="35026" y="10168"/>
                  <a:pt x="34616" y="10124"/>
                  <a:pt x="34276" y="10016"/>
                </a:cubicBezTo>
                <a:cubicBezTo>
                  <a:pt x="34146" y="9626"/>
                  <a:pt x="33984" y="9366"/>
                  <a:pt x="33984" y="9073"/>
                </a:cubicBezTo>
                <a:cubicBezTo>
                  <a:pt x="32954" y="5454"/>
                  <a:pt x="29680" y="2554"/>
                  <a:pt x="26171" y="2554"/>
                </a:cubicBezTo>
                <a:cubicBezTo>
                  <a:pt x="26022" y="2554"/>
                  <a:pt x="25873" y="2559"/>
                  <a:pt x="25724" y="2569"/>
                </a:cubicBezTo>
                <a:cubicBezTo>
                  <a:pt x="26016" y="2439"/>
                  <a:pt x="26277" y="2439"/>
                  <a:pt x="26667" y="2309"/>
                </a:cubicBezTo>
                <a:cubicBezTo>
                  <a:pt x="27090" y="2179"/>
                  <a:pt x="29398" y="1757"/>
                  <a:pt x="28976" y="944"/>
                </a:cubicBezTo>
                <a:cubicBezTo>
                  <a:pt x="28917" y="759"/>
                  <a:pt x="28724" y="687"/>
                  <a:pt x="28453" y="687"/>
                </a:cubicBezTo>
                <a:cubicBezTo>
                  <a:pt x="27531" y="687"/>
                  <a:pt x="25706" y="1526"/>
                  <a:pt x="25203" y="1626"/>
                </a:cubicBezTo>
                <a:cubicBezTo>
                  <a:pt x="26016" y="1366"/>
                  <a:pt x="27220" y="944"/>
                  <a:pt x="27350" y="0"/>
                </a:cubicBezTo>
                <a:close/>
              </a:path>
            </a:pathLst>
          </a:custGeom>
          <a:solidFill>
            <a:srgbClr val="FFFFFF"/>
          </a:solidFill>
          <a:ln>
            <a:noFill/>
          </a:ln>
        </p:spPr>
        <p:txBody>
          <a:bodyPr spcFirstLastPara="1" wrap="square" lIns="121862" tIns="121862" rIns="121862" bIns="121862" anchor="ctr" anchorCtr="0">
            <a:noAutofit/>
          </a:bodyPr>
          <a:lstStyle/>
          <a:p>
            <a:endParaRPr sz="3272"/>
          </a:p>
        </p:txBody>
      </p:sp>
      <p:sp>
        <p:nvSpPr>
          <p:cNvPr id="21" name="Google Shape;1161;p107">
            <a:extLst>
              <a:ext uri="{FF2B5EF4-FFF2-40B4-BE49-F238E27FC236}">
                <a16:creationId xmlns:a16="http://schemas.microsoft.com/office/drawing/2014/main" xmlns="" id="{090F57C8-D975-644C-8A8B-BB66C8C2D01F}"/>
              </a:ext>
            </a:extLst>
          </p:cNvPr>
          <p:cNvSpPr/>
          <p:nvPr/>
        </p:nvSpPr>
        <p:spPr>
          <a:xfrm>
            <a:off x="798500" y="6161098"/>
            <a:ext cx="147853" cy="317955"/>
          </a:xfrm>
          <a:custGeom>
            <a:avLst/>
            <a:gdLst/>
            <a:ahLst/>
            <a:cxnLst/>
            <a:rect l="l" t="t" r="r" b="b"/>
            <a:pathLst>
              <a:path w="18147" h="39025" extrusionOk="0">
                <a:moveTo>
                  <a:pt x="12195" y="1"/>
                </a:moveTo>
                <a:cubicBezTo>
                  <a:pt x="3805" y="1"/>
                  <a:pt x="3935" y="6635"/>
                  <a:pt x="3935" y="7578"/>
                </a:cubicBezTo>
                <a:lnTo>
                  <a:pt x="3935" y="12878"/>
                </a:lnTo>
                <a:lnTo>
                  <a:pt x="0" y="12878"/>
                </a:lnTo>
                <a:lnTo>
                  <a:pt x="0" y="19512"/>
                </a:lnTo>
                <a:lnTo>
                  <a:pt x="3935" y="19512"/>
                </a:lnTo>
                <a:lnTo>
                  <a:pt x="3935" y="39024"/>
                </a:lnTo>
                <a:lnTo>
                  <a:pt x="12065" y="39024"/>
                </a:lnTo>
                <a:lnTo>
                  <a:pt x="12065" y="19512"/>
                </a:lnTo>
                <a:lnTo>
                  <a:pt x="17496" y="19512"/>
                </a:lnTo>
                <a:cubicBezTo>
                  <a:pt x="17496" y="19512"/>
                  <a:pt x="18016" y="16390"/>
                  <a:pt x="18146" y="12878"/>
                </a:cubicBezTo>
                <a:lnTo>
                  <a:pt x="12065" y="12878"/>
                </a:lnTo>
                <a:lnTo>
                  <a:pt x="12065" y="8391"/>
                </a:lnTo>
                <a:cubicBezTo>
                  <a:pt x="12065" y="7740"/>
                  <a:pt x="12878" y="6765"/>
                  <a:pt x="13821" y="6765"/>
                </a:cubicBezTo>
                <a:lnTo>
                  <a:pt x="18146" y="6765"/>
                </a:lnTo>
                <a:lnTo>
                  <a:pt x="18146" y="1"/>
                </a:lnTo>
                <a:close/>
              </a:path>
            </a:pathLst>
          </a:custGeom>
          <a:solidFill>
            <a:srgbClr val="FFFFFF"/>
          </a:solidFill>
          <a:ln>
            <a:noFill/>
          </a:ln>
        </p:spPr>
        <p:txBody>
          <a:bodyPr spcFirstLastPara="1" wrap="square" lIns="121862" tIns="121862" rIns="121862" bIns="121862" anchor="ctr" anchorCtr="0">
            <a:noAutofit/>
          </a:bodyPr>
          <a:lstStyle/>
          <a:p>
            <a:endParaRPr sz="3272"/>
          </a:p>
        </p:txBody>
      </p:sp>
      <p:pic>
        <p:nvPicPr>
          <p:cNvPr id="22" name="Imagen 21" descr="ARBOL-AZUL.png">
            <a:extLst>
              <a:ext uri="{FF2B5EF4-FFF2-40B4-BE49-F238E27FC236}">
                <a16:creationId xmlns:a16="http://schemas.microsoft.com/office/drawing/2014/main" xmlns="" id="{1190F5B1-EE12-E54B-93C9-32A8575AB211}"/>
              </a:ext>
            </a:extLst>
          </p:cNvPr>
          <p:cNvPicPr>
            <a:picLocks noChangeAspect="1"/>
          </p:cNvPicPr>
          <p:nvPr/>
        </p:nvPicPr>
        <p:blipFill>
          <a:blip r:embed="rId3">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849841" y="5776339"/>
            <a:ext cx="543659" cy="788387"/>
          </a:xfrm>
          <a:prstGeom prst="rect">
            <a:avLst/>
          </a:prstGeom>
          <a:noFill/>
        </p:spPr>
      </p:pic>
      <p:pic>
        <p:nvPicPr>
          <p:cNvPr id="23" name="Imagen 22">
            <a:extLst>
              <a:ext uri="{FF2B5EF4-FFF2-40B4-BE49-F238E27FC236}">
                <a16:creationId xmlns:a16="http://schemas.microsoft.com/office/drawing/2014/main" xmlns="" id="{18613585-393A-724C-8C84-D7F3FFA6AD84}"/>
              </a:ext>
            </a:extLst>
          </p:cNvPr>
          <p:cNvPicPr>
            <a:picLocks noChangeAspect="1"/>
          </p:cNvPicPr>
          <p:nvPr/>
        </p:nvPicPr>
        <p:blipFill>
          <a:blip r:embed="rId5"/>
          <a:stretch>
            <a:fillRect/>
          </a:stretch>
        </p:blipFill>
        <p:spPr>
          <a:xfrm>
            <a:off x="1995065" y="6170533"/>
            <a:ext cx="317957" cy="317957"/>
          </a:xfrm>
          <a:prstGeom prst="rect">
            <a:avLst/>
          </a:prstGeom>
        </p:spPr>
      </p:pic>
      <p:sp>
        <p:nvSpPr>
          <p:cNvPr id="24" name="Google Shape;1158;p107">
            <a:extLst>
              <a:ext uri="{FF2B5EF4-FFF2-40B4-BE49-F238E27FC236}">
                <a16:creationId xmlns:a16="http://schemas.microsoft.com/office/drawing/2014/main" xmlns="" id="{B16441D0-A33E-A84D-B9CF-DE4259E4B963}"/>
              </a:ext>
            </a:extLst>
          </p:cNvPr>
          <p:cNvSpPr txBox="1">
            <a:spLocks/>
          </p:cNvSpPr>
          <p:nvPr/>
        </p:nvSpPr>
        <p:spPr>
          <a:xfrm>
            <a:off x="3054577" y="6170532"/>
            <a:ext cx="3622062" cy="321549"/>
          </a:xfrm>
          <a:prstGeom prst="rect">
            <a:avLst/>
          </a:prstGeom>
        </p:spPr>
        <p:txBody>
          <a:bodyPr spcFirstLastPara="1" wrap="square" lIns="121862" tIns="121862" rIns="121862" bIns="12186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MX" sz="1866" dirty="0">
                <a:solidFill>
                  <a:schemeClr val="lt1"/>
                </a:solidFill>
                <a:latin typeface="Roboto" panose="02000000000000000000" pitchFamily="2" charset="0"/>
                <a:ea typeface="Roboto" panose="02000000000000000000" pitchFamily="2" charset="0"/>
              </a:rPr>
              <a:t>Whastapp: 55 3518 1164</a:t>
            </a:r>
          </a:p>
        </p:txBody>
      </p:sp>
      <p:pic>
        <p:nvPicPr>
          <p:cNvPr id="25" name="Imagen 24">
            <a:extLst>
              <a:ext uri="{FF2B5EF4-FFF2-40B4-BE49-F238E27FC236}">
                <a16:creationId xmlns:a16="http://schemas.microsoft.com/office/drawing/2014/main" xmlns="" id="{F261966F-76F3-FE4A-AACB-B9B5E433FD15}"/>
              </a:ext>
            </a:extLst>
          </p:cNvPr>
          <p:cNvPicPr>
            <a:picLocks noChangeAspect="1"/>
          </p:cNvPicPr>
          <p:nvPr/>
        </p:nvPicPr>
        <p:blipFill>
          <a:blip r:embed="rId6"/>
          <a:stretch>
            <a:fillRect/>
          </a:stretch>
        </p:blipFill>
        <p:spPr>
          <a:xfrm>
            <a:off x="2678398" y="6134863"/>
            <a:ext cx="317957" cy="317957"/>
          </a:xfrm>
          <a:prstGeom prst="rect">
            <a:avLst/>
          </a:prstGeom>
        </p:spPr>
      </p:pic>
      <p:sp>
        <p:nvSpPr>
          <p:cNvPr id="26" name="Google Shape;1158;p107">
            <a:extLst>
              <a:ext uri="{FF2B5EF4-FFF2-40B4-BE49-F238E27FC236}">
                <a16:creationId xmlns:a16="http://schemas.microsoft.com/office/drawing/2014/main" xmlns="" id="{5B1BB819-8B1E-424C-8B31-0E4145F9821D}"/>
              </a:ext>
            </a:extLst>
          </p:cNvPr>
          <p:cNvSpPr txBox="1">
            <a:spLocks/>
          </p:cNvSpPr>
          <p:nvPr/>
        </p:nvSpPr>
        <p:spPr>
          <a:xfrm>
            <a:off x="7514734" y="6109162"/>
            <a:ext cx="2999774" cy="421827"/>
          </a:xfrm>
          <a:prstGeom prst="rect">
            <a:avLst/>
          </a:prstGeom>
        </p:spPr>
        <p:txBody>
          <a:bodyPr spcFirstLastPara="1" wrap="square" lIns="121862" tIns="121862" rIns="121862" bIns="121862"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s-MX" sz="1866" dirty="0">
                <a:solidFill>
                  <a:schemeClr val="lt1"/>
                </a:solidFill>
                <a:latin typeface="Roboto" panose="02000000000000000000" pitchFamily="2" charset="0"/>
                <a:ea typeface="Roboto" panose="02000000000000000000" pitchFamily="2" charset="0"/>
              </a:rPr>
              <a:t>www.colegiocmo.com.mx </a:t>
            </a:r>
            <a:endParaRPr lang="es-MX" sz="1866" dirty="0">
              <a:latin typeface="Roboto" panose="02000000000000000000" pitchFamily="2" charset="0"/>
              <a:ea typeface="Roboto" panose="02000000000000000000" pitchFamily="2" charset="0"/>
            </a:endParaRPr>
          </a:p>
        </p:txBody>
      </p:sp>
      <p:pic>
        <p:nvPicPr>
          <p:cNvPr id="27" name="Imagen 26">
            <a:extLst>
              <a:ext uri="{FF2B5EF4-FFF2-40B4-BE49-F238E27FC236}">
                <a16:creationId xmlns:a16="http://schemas.microsoft.com/office/drawing/2014/main" xmlns="" id="{B21FA24D-1C45-1A44-B26E-1F5DA3FB6F15}"/>
              </a:ext>
            </a:extLst>
          </p:cNvPr>
          <p:cNvPicPr>
            <a:picLocks noChangeAspect="1"/>
          </p:cNvPicPr>
          <p:nvPr/>
        </p:nvPicPr>
        <p:blipFill>
          <a:blip r:embed="rId7"/>
          <a:stretch>
            <a:fillRect/>
          </a:stretch>
        </p:blipFill>
        <p:spPr>
          <a:xfrm>
            <a:off x="7229191" y="6153371"/>
            <a:ext cx="312008" cy="312008"/>
          </a:xfrm>
          <a:prstGeom prst="rect">
            <a:avLst/>
          </a:prstGeom>
        </p:spPr>
      </p:pic>
    </p:spTree>
    <p:extLst>
      <p:ext uri="{BB962C8B-B14F-4D97-AF65-F5344CB8AC3E}">
        <p14:creationId xmlns:p14="http://schemas.microsoft.com/office/powerpoint/2010/main" val="403663323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636</TotalTime>
  <Words>388</Words>
  <Application>Microsoft Office PowerPoint</Application>
  <PresentationFormat>Personalizado</PresentationFormat>
  <Paragraphs>39</Paragraphs>
  <Slides>7</Slides>
  <Notes>1</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7</vt:i4>
      </vt:variant>
    </vt:vector>
  </HeadingPairs>
  <TitlesOfParts>
    <vt:vector size="17" baseType="lpstr">
      <vt:lpstr>Arial</vt:lpstr>
      <vt:lpstr>Roboto</vt:lpstr>
      <vt:lpstr>Haboro Slab Ext</vt:lpstr>
      <vt:lpstr>Panton SemiBold</vt:lpstr>
      <vt:lpstr>Times New Roman</vt:lpstr>
      <vt:lpstr>Calibri</vt:lpstr>
      <vt:lpstr>Panton</vt:lpstr>
      <vt:lpstr>Roboto Condensed</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janet</cp:lastModifiedBy>
  <cp:revision>21</cp:revision>
  <dcterms:created xsi:type="dcterms:W3CDTF">2022-06-17T18:21:59Z</dcterms:created>
  <dcterms:modified xsi:type="dcterms:W3CDTF">2023-12-15T23:45:12Z</dcterms:modified>
</cp:coreProperties>
</file>